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1" r:id="rId8"/>
    <p:sldId id="267" r:id="rId9"/>
    <p:sldId id="268" r:id="rId10"/>
    <p:sldId id="269" r:id="rId11"/>
    <p:sldId id="261" r:id="rId12"/>
    <p:sldId id="265" r:id="rId13"/>
    <p:sldId id="270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392DEF-813D-4B35-AB7C-809328A964AF}" v="139" dt="2025-01-13T21:12:10.955"/>
    <p1510:client id="{9F441FCD-8E5C-3242-AE29-23C47DAFC666}" v="41" dt="2025-01-13T23:22:00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637fa5f6e6921bc32f4092226de9fc9e4ba96b897bd9ba85c13655ab1b7ed65::" providerId="AD" clId="Web-{9F441FCD-8E5C-3242-AE29-23C47DAFC666}"/>
    <pc:docChg chg="addSld modSld">
      <pc:chgData name="Guest User" userId="S::urn:spo:anon#7637fa5f6e6921bc32f4092226de9fc9e4ba96b897bd9ba85c13655ab1b7ed65::" providerId="AD" clId="Web-{9F441FCD-8E5C-3242-AE29-23C47DAFC666}" dt="2025-01-13T23:22:00.942" v="44" actId="14100"/>
      <pc:docMkLst>
        <pc:docMk/>
      </pc:docMkLst>
      <pc:sldChg chg="addSp delSp modSp new mod setBg">
        <pc:chgData name="Guest User" userId="S::urn:spo:anon#7637fa5f6e6921bc32f4092226de9fc9e4ba96b897bd9ba85c13655ab1b7ed65::" providerId="AD" clId="Web-{9F441FCD-8E5C-3242-AE29-23C47DAFC666}" dt="2025-01-13T23:22:00.942" v="44" actId="14100"/>
        <pc:sldMkLst>
          <pc:docMk/>
          <pc:sldMk cId="1676790550" sldId="271"/>
        </pc:sldMkLst>
        <pc:spChg chg="mo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2" creationId="{4EEE9C16-2C6D-48B3-09F5-1331089658C6}"/>
          </ac:spMkLst>
        </pc:spChg>
        <pc:spChg chg="del">
          <ac:chgData name="Guest User" userId="S::urn:spo:anon#7637fa5f6e6921bc32f4092226de9fc9e4ba96b897bd9ba85c13655ab1b7ed65::" providerId="AD" clId="Web-{9F441FCD-8E5C-3242-AE29-23C47DAFC666}" dt="2025-01-13T23:12:53.141" v="9"/>
          <ac:spMkLst>
            <pc:docMk/>
            <pc:sldMk cId="1676790550" sldId="271"/>
            <ac:spMk id="3" creationId="{510E3D3B-C8B8-F155-7224-183B568E8DD7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10.517" v="35"/>
          <ac:spMkLst>
            <pc:docMk/>
            <pc:sldMk cId="1676790550" sldId="271"/>
            <ac:spMk id="10" creationId="{F0AED851-54B9-4765-92D2-F0BE443BEC91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10.517" v="35"/>
          <ac:spMkLst>
            <pc:docMk/>
            <pc:sldMk cId="1676790550" sldId="271"/>
            <ac:spMk id="12" creationId="{B81933D1-5615-42C7-9C0B-4EB7105CCE2D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10.517" v="35"/>
          <ac:spMkLst>
            <pc:docMk/>
            <pc:sldMk cId="1676790550" sldId="271"/>
            <ac:spMk id="14" creationId="{19C9EAEA-39D0-4B0E-A0EB-51E7B26740B1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32.049" v="37"/>
          <ac:spMkLst>
            <pc:docMk/>
            <pc:sldMk cId="1676790550" sldId="271"/>
            <ac:spMk id="17" creationId="{B81933D1-5615-42C7-9C0B-4EB7105CCE2D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32.049" v="37"/>
          <ac:spMkLst>
            <pc:docMk/>
            <pc:sldMk cId="1676790550" sldId="271"/>
            <ac:spMk id="19" creationId="{19C9EAEA-39D0-4B0E-A0EB-51E7B26740B1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0:32.049" v="37"/>
          <ac:spMkLst>
            <pc:docMk/>
            <pc:sldMk cId="1676790550" sldId="271"/>
            <ac:spMk id="21" creationId="{47942995-B07F-4636-9A06-C6A104B260A8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25" creationId="{91DC6ABD-215C-4EA8-A483-CEF5B99AB385}"/>
          </ac:spMkLst>
        </pc:spChg>
        <pc:spChg chg="add del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28" creationId="{04357C93-F0CB-4A1C-8F77-4E9063789819}"/>
          </ac:spMkLst>
        </pc:spChg>
        <pc:spChg chg="ad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33" creationId="{A8384FB5-9ADC-4DDC-881B-597D56F5B15D}"/>
          </ac:spMkLst>
        </pc:spChg>
        <pc:spChg chg="ad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35" creationId="{BC05CA36-AD6A-4ABF-9A05-52E5A143D2BB}"/>
          </ac:spMkLst>
        </pc:spChg>
        <pc:spChg chg="ad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37" creationId="{D4331EE8-85A4-4588-8D9E-70E534D477DB}"/>
          </ac:spMkLst>
        </pc:spChg>
        <pc:spChg chg="ad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39" creationId="{49D6C862-61CC-4B46-8080-96583D653BAB}"/>
          </ac:spMkLst>
        </pc:spChg>
        <pc:spChg chg="add">
          <ac:chgData name="Guest User" userId="S::urn:spo:anon#7637fa5f6e6921bc32f4092226de9fc9e4ba96b897bd9ba85c13655ab1b7ed65::" providerId="AD" clId="Web-{9F441FCD-8E5C-3242-AE29-23C47DAFC666}" dt="2025-01-13T23:21:42.645" v="40"/>
          <ac:spMkLst>
            <pc:docMk/>
            <pc:sldMk cId="1676790550" sldId="271"/>
            <ac:spMk id="41" creationId="{E37EECFC-A684-4391-AE85-4CDAF5565F61}"/>
          </ac:spMkLst>
        </pc:spChg>
        <pc:grpChg chg="add del">
          <ac:chgData name="Guest User" userId="S::urn:spo:anon#7637fa5f6e6921bc32f4092226de9fc9e4ba96b897bd9ba85c13655ab1b7ed65::" providerId="AD" clId="Web-{9F441FCD-8E5C-3242-AE29-23C47DAFC666}" dt="2025-01-13T23:20:10.517" v="35"/>
          <ac:grpSpMkLst>
            <pc:docMk/>
            <pc:sldMk cId="1676790550" sldId="271"/>
            <ac:grpSpMk id="16" creationId="{032D8612-31EB-44CF-A1D0-14FD4C705424}"/>
          </ac:grpSpMkLst>
        </pc:grpChg>
        <pc:grpChg chg="add del">
          <ac:chgData name="Guest User" userId="S::urn:spo:anon#7637fa5f6e6921bc32f4092226de9fc9e4ba96b897bd9ba85c13655ab1b7ed65::" providerId="AD" clId="Web-{9F441FCD-8E5C-3242-AE29-23C47DAFC666}" dt="2025-01-13T23:20:32.049" v="37"/>
          <ac:grpSpMkLst>
            <pc:docMk/>
            <pc:sldMk cId="1676790550" sldId="271"/>
            <ac:grpSpMk id="22" creationId="{032D8612-31EB-44CF-A1D0-14FD4C705424}"/>
          </ac:grpSpMkLst>
        </pc:grpChg>
        <pc:grpChg chg="add del">
          <ac:chgData name="Guest User" userId="S::urn:spo:anon#7637fa5f6e6921bc32f4092226de9fc9e4ba96b897bd9ba85c13655ab1b7ed65::" providerId="AD" clId="Web-{9F441FCD-8E5C-3242-AE29-23C47DAFC666}" dt="2025-01-13T23:21:42.645" v="40"/>
          <ac:grpSpMkLst>
            <pc:docMk/>
            <pc:sldMk cId="1676790550" sldId="271"/>
            <ac:grpSpMk id="26" creationId="{3AF6A671-C637-4547-85F4-51B6D1881399}"/>
          </ac:grpSpMkLst>
        </pc:grpChg>
        <pc:picChg chg="add del mod modCrop">
          <ac:chgData name="Guest User" userId="S::urn:spo:anon#7637fa5f6e6921bc32f4092226de9fc9e4ba96b897bd9ba85c13655ab1b7ed65::" providerId="AD" clId="Web-{9F441FCD-8E5C-3242-AE29-23C47DAFC666}" dt="2025-01-13T23:14:27.786" v="24"/>
          <ac:picMkLst>
            <pc:docMk/>
            <pc:sldMk cId="1676790550" sldId="271"/>
            <ac:picMk id="4" creationId="{1B132FDD-5A1E-3B22-17DA-318477005285}"/>
          </ac:picMkLst>
        </pc:picChg>
        <pc:picChg chg="add mod">
          <ac:chgData name="Guest User" userId="S::urn:spo:anon#7637fa5f6e6921bc32f4092226de9fc9e4ba96b897bd9ba85c13655ab1b7ed65::" providerId="AD" clId="Web-{9F441FCD-8E5C-3242-AE29-23C47DAFC666}" dt="2025-01-13T23:22:00.942" v="44" actId="14100"/>
          <ac:picMkLst>
            <pc:docMk/>
            <pc:sldMk cId="1676790550" sldId="271"/>
            <ac:picMk id="5" creationId="{75A41B73-25ED-66C0-CB60-E38520A17A42}"/>
          </ac:picMkLst>
        </pc:picChg>
      </pc:sldChg>
    </pc:docChg>
  </pc:docChgLst>
  <pc:docChgLst>
    <pc:chgData name="Abdullah Ahmad" userId="36b6c9b1-efa6-4d9a-b438-4dbf5daa8c25" providerId="ADAL" clId="{6F392DEF-813D-4B35-AB7C-809328A964AF}"/>
    <pc:docChg chg="undo custSel addSld modSld">
      <pc:chgData name="Abdullah Ahmad" userId="36b6c9b1-efa6-4d9a-b438-4dbf5daa8c25" providerId="ADAL" clId="{6F392DEF-813D-4B35-AB7C-809328A964AF}" dt="2025-01-14T00:41:10.956" v="2002" actId="26606"/>
      <pc:docMkLst>
        <pc:docMk/>
      </pc:docMkLst>
      <pc:sldChg chg="addSp modSp mod modMedia setBg">
        <pc:chgData name="Abdullah Ahmad" userId="36b6c9b1-efa6-4d9a-b438-4dbf5daa8c25" providerId="ADAL" clId="{6F392DEF-813D-4B35-AB7C-809328A964AF}" dt="2025-01-04T22:10:08.889" v="24" actId="403"/>
        <pc:sldMkLst>
          <pc:docMk/>
          <pc:sldMk cId="2882632288" sldId="256"/>
        </pc:sldMkLst>
        <pc:spChg chg="mod">
          <ac:chgData name="Abdullah Ahmad" userId="36b6c9b1-efa6-4d9a-b438-4dbf5daa8c25" providerId="ADAL" clId="{6F392DEF-813D-4B35-AB7C-809328A964AF}" dt="2025-01-04T22:09:37.061" v="0" actId="26606"/>
          <ac:spMkLst>
            <pc:docMk/>
            <pc:sldMk cId="2882632288" sldId="256"/>
            <ac:spMk id="2" creationId="{9EEEC799-A982-8035-3079-DEC9619F9497}"/>
          </ac:spMkLst>
        </pc:spChg>
        <pc:spChg chg="mod">
          <ac:chgData name="Abdullah Ahmad" userId="36b6c9b1-efa6-4d9a-b438-4dbf5daa8c25" providerId="ADAL" clId="{6F392DEF-813D-4B35-AB7C-809328A964AF}" dt="2025-01-04T22:10:08.889" v="24" actId="403"/>
          <ac:spMkLst>
            <pc:docMk/>
            <pc:sldMk cId="2882632288" sldId="256"/>
            <ac:spMk id="3" creationId="{F78DFFC6-8735-11C7-91D1-1E5301E8A97C}"/>
          </ac:spMkLst>
        </pc:spChg>
        <pc:spChg chg="add">
          <ac:chgData name="Abdullah Ahmad" userId="36b6c9b1-efa6-4d9a-b438-4dbf5daa8c25" providerId="ADAL" clId="{6F392DEF-813D-4B35-AB7C-809328A964AF}" dt="2025-01-04T22:09:37.061" v="0" actId="26606"/>
          <ac:spMkLst>
            <pc:docMk/>
            <pc:sldMk cId="2882632288" sldId="256"/>
            <ac:spMk id="9" creationId="{716F42E0-28DF-4093-AFC5-CA01F54C8897}"/>
          </ac:spMkLst>
        </pc:spChg>
        <pc:spChg chg="add">
          <ac:chgData name="Abdullah Ahmad" userId="36b6c9b1-efa6-4d9a-b438-4dbf5daa8c25" providerId="ADAL" clId="{6F392DEF-813D-4B35-AB7C-809328A964AF}" dt="2025-01-04T22:09:37.061" v="0" actId="26606"/>
          <ac:spMkLst>
            <pc:docMk/>
            <pc:sldMk cId="2882632288" sldId="256"/>
            <ac:spMk id="11" creationId="{4063B759-00FC-46D1-9898-8E8625268FAF}"/>
          </ac:spMkLst>
        </pc:spChg>
        <pc:spChg chg="add">
          <ac:chgData name="Abdullah Ahmad" userId="36b6c9b1-efa6-4d9a-b438-4dbf5daa8c25" providerId="ADAL" clId="{6F392DEF-813D-4B35-AB7C-809328A964AF}" dt="2025-01-04T22:09:37.061" v="0" actId="26606"/>
          <ac:spMkLst>
            <pc:docMk/>
            <pc:sldMk cId="2882632288" sldId="256"/>
            <ac:spMk id="13" creationId="{D5B012D8-7F27-4758-9AC6-C889B154BD73}"/>
          </ac:spMkLst>
        </pc:spChg>
        <pc:picChg chg="add mod">
          <ac:chgData name="Abdullah Ahmad" userId="36b6c9b1-efa6-4d9a-b438-4dbf5daa8c25" providerId="ADAL" clId="{6F392DEF-813D-4B35-AB7C-809328A964AF}" dt="2025-01-04T22:09:38.439" v="2"/>
          <ac:picMkLst>
            <pc:docMk/>
            <pc:sldMk cId="2882632288" sldId="256"/>
            <ac:picMk id="5" creationId="{EDF8A7A8-7397-E6B7-489C-540128A02EB8}"/>
          </ac:picMkLst>
        </pc:picChg>
      </pc:sldChg>
      <pc:sldChg chg="addSp modSp mod setBg">
        <pc:chgData name="Abdullah Ahmad" userId="36b6c9b1-efa6-4d9a-b438-4dbf5daa8c25" providerId="ADAL" clId="{6F392DEF-813D-4B35-AB7C-809328A964AF}" dt="2025-01-04T22:11:02.486" v="41" actId="20577"/>
        <pc:sldMkLst>
          <pc:docMk/>
          <pc:sldMk cId="3629982675" sldId="257"/>
        </pc:sldMkLst>
        <pc:spChg chg="mod">
          <ac:chgData name="Abdullah Ahmad" userId="36b6c9b1-efa6-4d9a-b438-4dbf5daa8c25" providerId="ADAL" clId="{6F392DEF-813D-4B35-AB7C-809328A964AF}" dt="2025-01-04T22:10:32.558" v="25" actId="26606"/>
          <ac:spMkLst>
            <pc:docMk/>
            <pc:sldMk cId="3629982675" sldId="257"/>
            <ac:spMk id="2" creationId="{116C345C-5E1E-F7A0-6110-BDF3F83280DE}"/>
          </ac:spMkLst>
        </pc:spChg>
        <pc:spChg chg="mod">
          <ac:chgData name="Abdullah Ahmad" userId="36b6c9b1-efa6-4d9a-b438-4dbf5daa8c25" providerId="ADAL" clId="{6F392DEF-813D-4B35-AB7C-809328A964AF}" dt="2025-01-04T22:11:02.486" v="41" actId="20577"/>
          <ac:spMkLst>
            <pc:docMk/>
            <pc:sldMk cId="3629982675" sldId="257"/>
            <ac:spMk id="3" creationId="{DCF685A9-11EF-1434-1E85-AC48F1B3AAAF}"/>
          </ac:spMkLst>
        </pc:spChg>
        <pc:spChg chg="add">
          <ac:chgData name="Abdullah Ahmad" userId="36b6c9b1-efa6-4d9a-b438-4dbf5daa8c25" providerId="ADAL" clId="{6F392DEF-813D-4B35-AB7C-809328A964AF}" dt="2025-01-04T22:10:32.558" v="25" actId="26606"/>
          <ac:spMkLst>
            <pc:docMk/>
            <pc:sldMk cId="3629982675" sldId="257"/>
            <ac:spMk id="8" creationId="{5C8908E2-EE49-44D2-9428-A28D2312A8D5}"/>
          </ac:spMkLst>
        </pc:spChg>
        <pc:spChg chg="add">
          <ac:chgData name="Abdullah Ahmad" userId="36b6c9b1-efa6-4d9a-b438-4dbf5daa8c25" providerId="ADAL" clId="{6F392DEF-813D-4B35-AB7C-809328A964AF}" dt="2025-01-04T22:10:32.558" v="25" actId="26606"/>
          <ac:spMkLst>
            <pc:docMk/>
            <pc:sldMk cId="3629982675" sldId="257"/>
            <ac:spMk id="14" creationId="{BD92035A-AA2F-4CD8-A556-1CE8BDEC75BD}"/>
          </ac:spMkLst>
        </pc:spChg>
        <pc:spChg chg="add">
          <ac:chgData name="Abdullah Ahmad" userId="36b6c9b1-efa6-4d9a-b438-4dbf5daa8c25" providerId="ADAL" clId="{6F392DEF-813D-4B35-AB7C-809328A964AF}" dt="2025-01-04T22:10:32.558" v="25" actId="26606"/>
          <ac:spMkLst>
            <pc:docMk/>
            <pc:sldMk cId="3629982675" sldId="257"/>
            <ac:spMk id="16" creationId="{ED888B23-07FA-482A-96DF-47E31AF1A603}"/>
          </ac:spMkLst>
        </pc:spChg>
        <pc:grpChg chg="add">
          <ac:chgData name="Abdullah Ahmad" userId="36b6c9b1-efa6-4d9a-b438-4dbf5daa8c25" providerId="ADAL" clId="{6F392DEF-813D-4B35-AB7C-809328A964AF}" dt="2025-01-04T22:10:32.558" v="25" actId="26606"/>
          <ac:grpSpMkLst>
            <pc:docMk/>
            <pc:sldMk cId="3629982675" sldId="257"/>
            <ac:grpSpMk id="10" creationId="{5D1A9D8B-3117-4D9D-BDA4-DD81895098B0}"/>
          </ac:grpSpMkLst>
        </pc:grpChg>
      </pc:sldChg>
      <pc:sldChg chg="addSp delSp modSp mod setBg">
        <pc:chgData name="Abdullah Ahmad" userId="36b6c9b1-efa6-4d9a-b438-4dbf5daa8c25" providerId="ADAL" clId="{6F392DEF-813D-4B35-AB7C-809328A964AF}" dt="2025-01-04T22:13:43.457" v="95" actId="403"/>
        <pc:sldMkLst>
          <pc:docMk/>
          <pc:sldMk cId="1399014424" sldId="258"/>
        </pc:sldMkLst>
        <pc:spChg chg="mod">
          <ac:chgData name="Abdullah Ahmad" userId="36b6c9b1-efa6-4d9a-b438-4dbf5daa8c25" providerId="ADAL" clId="{6F392DEF-813D-4B35-AB7C-809328A964AF}" dt="2025-01-04T22:13:43.457" v="95" actId="403"/>
          <ac:spMkLst>
            <pc:docMk/>
            <pc:sldMk cId="1399014424" sldId="258"/>
            <ac:spMk id="2" creationId="{7370CD6B-8D10-E2FA-1859-1F40D5FF24F5}"/>
          </ac:spMkLst>
        </pc:spChg>
        <pc:spChg chg="mod">
          <ac:chgData name="Abdullah Ahmad" userId="36b6c9b1-efa6-4d9a-b438-4dbf5daa8c25" providerId="ADAL" clId="{6F392DEF-813D-4B35-AB7C-809328A964AF}" dt="2025-01-04T22:13:41.286" v="90" actId="404"/>
          <ac:spMkLst>
            <pc:docMk/>
            <pc:sldMk cId="1399014424" sldId="258"/>
            <ac:spMk id="3" creationId="{0717BF33-CC59-9109-9B7F-4AD97FFC0BA7}"/>
          </ac:spMkLst>
        </pc:spChg>
        <pc:spChg chg="add">
          <ac:chgData name="Abdullah Ahmad" userId="36b6c9b1-efa6-4d9a-b438-4dbf5daa8c25" providerId="ADAL" clId="{6F392DEF-813D-4B35-AB7C-809328A964AF}" dt="2025-01-04T22:13:07.132" v="56" actId="26606"/>
          <ac:spMkLst>
            <pc:docMk/>
            <pc:sldMk cId="1399014424" sldId="258"/>
            <ac:spMk id="20" creationId="{56688E73-49B9-4052-A836-D248C825D70D}"/>
          </ac:spMkLst>
        </pc:spChg>
        <pc:spChg chg="add">
          <ac:chgData name="Abdullah Ahmad" userId="36b6c9b1-efa6-4d9a-b438-4dbf5daa8c25" providerId="ADAL" clId="{6F392DEF-813D-4B35-AB7C-809328A964AF}" dt="2025-01-04T22:13:07.132" v="56" actId="26606"/>
          <ac:spMkLst>
            <pc:docMk/>
            <pc:sldMk cId="1399014424" sldId="258"/>
            <ac:spMk id="21" creationId="{5B6AEE0C-07FE-4154-BC7C-2F20530BC556}"/>
          </ac:spMkLst>
        </pc:spChg>
        <pc:picChg chg="add del mod ord">
          <ac:chgData name="Abdullah Ahmad" userId="36b6c9b1-efa6-4d9a-b438-4dbf5daa8c25" providerId="ADAL" clId="{6F392DEF-813D-4B35-AB7C-809328A964AF}" dt="2025-01-04T22:13:07.132" v="56" actId="26606"/>
          <ac:picMkLst>
            <pc:docMk/>
            <pc:sldMk cId="1399014424" sldId="258"/>
            <ac:picMk id="6" creationId="{DE9EECC9-5665-D227-9D52-7097318A7564}"/>
          </ac:picMkLst>
        </pc:picChg>
      </pc:sldChg>
      <pc:sldChg chg="addSp modSp mod setBg">
        <pc:chgData name="Abdullah Ahmad" userId="36b6c9b1-efa6-4d9a-b438-4dbf5daa8c25" providerId="ADAL" clId="{6F392DEF-813D-4B35-AB7C-809328A964AF}" dt="2025-01-04T22:14:43.324" v="150" actId="26606"/>
        <pc:sldMkLst>
          <pc:docMk/>
          <pc:sldMk cId="3291736595" sldId="259"/>
        </pc:sldMkLst>
        <pc:spChg chg="mod">
          <ac:chgData name="Abdullah Ahmad" userId="36b6c9b1-efa6-4d9a-b438-4dbf5daa8c25" providerId="ADAL" clId="{6F392DEF-813D-4B35-AB7C-809328A964AF}" dt="2025-01-04T22:14:43.324" v="150" actId="26606"/>
          <ac:spMkLst>
            <pc:docMk/>
            <pc:sldMk cId="3291736595" sldId="259"/>
            <ac:spMk id="2" creationId="{4EF41665-BB6B-18E7-ADC5-C83342EFAF04}"/>
          </ac:spMkLst>
        </pc:spChg>
        <pc:spChg chg="mod">
          <ac:chgData name="Abdullah Ahmad" userId="36b6c9b1-efa6-4d9a-b438-4dbf5daa8c25" providerId="ADAL" clId="{6F392DEF-813D-4B35-AB7C-809328A964AF}" dt="2025-01-04T22:14:43.324" v="150" actId="26606"/>
          <ac:spMkLst>
            <pc:docMk/>
            <pc:sldMk cId="3291736595" sldId="259"/>
            <ac:spMk id="3" creationId="{F971C617-7E17-BB4C-B4F8-E8AC8D34BB2E}"/>
          </ac:spMkLst>
        </pc:spChg>
        <pc:picChg chg="add">
          <ac:chgData name="Abdullah Ahmad" userId="36b6c9b1-efa6-4d9a-b438-4dbf5daa8c25" providerId="ADAL" clId="{6F392DEF-813D-4B35-AB7C-809328A964AF}" dt="2025-01-04T22:14:43.324" v="150" actId="26606"/>
          <ac:picMkLst>
            <pc:docMk/>
            <pc:sldMk cId="3291736595" sldId="259"/>
            <ac:picMk id="5" creationId="{2E6FB1DA-B58D-E251-1886-6DEAD3DD3DBD}"/>
          </ac:picMkLst>
        </pc:picChg>
        <pc:cxnChg chg="add">
          <ac:chgData name="Abdullah Ahmad" userId="36b6c9b1-efa6-4d9a-b438-4dbf5daa8c25" providerId="ADAL" clId="{6F392DEF-813D-4B35-AB7C-809328A964AF}" dt="2025-01-04T22:14:43.324" v="150" actId="26606"/>
          <ac:cxnSpMkLst>
            <pc:docMk/>
            <pc:sldMk cId="3291736595" sldId="259"/>
            <ac:cxnSpMk id="9" creationId="{1503BFE4-729B-D9D0-C17B-501E6AF1127A}"/>
          </ac:cxnSpMkLst>
        </pc:cxnChg>
      </pc:sldChg>
      <pc:sldChg chg="addSp delSp modSp mod setBg">
        <pc:chgData name="Abdullah Ahmad" userId="36b6c9b1-efa6-4d9a-b438-4dbf5daa8c25" providerId="ADAL" clId="{6F392DEF-813D-4B35-AB7C-809328A964AF}" dt="2025-01-04T22:17:48.898" v="170" actId="26606"/>
        <pc:sldMkLst>
          <pc:docMk/>
          <pc:sldMk cId="3836649570" sldId="260"/>
        </pc:sldMkLst>
        <pc:spChg chg="mod">
          <ac:chgData name="Abdullah Ahmad" userId="36b6c9b1-efa6-4d9a-b438-4dbf5daa8c25" providerId="ADAL" clId="{6F392DEF-813D-4B35-AB7C-809328A964AF}" dt="2025-01-04T22:17:48.898" v="170" actId="26606"/>
          <ac:spMkLst>
            <pc:docMk/>
            <pc:sldMk cId="3836649570" sldId="260"/>
            <ac:spMk id="2" creationId="{19F8D35A-4F78-A6BD-463F-DD674BE1BFD2}"/>
          </ac:spMkLst>
        </pc:spChg>
        <pc:spChg chg="add">
          <ac:chgData name="Abdullah Ahmad" userId="36b6c9b1-efa6-4d9a-b438-4dbf5daa8c25" providerId="ADAL" clId="{6F392DEF-813D-4B35-AB7C-809328A964AF}" dt="2025-01-04T22:17:48.898" v="170" actId="26606"/>
          <ac:spMkLst>
            <pc:docMk/>
            <pc:sldMk cId="3836649570" sldId="260"/>
            <ac:spMk id="9" creationId="{BACC6370-2D7E-4714-9D71-7542949D7D5D}"/>
          </ac:spMkLst>
        </pc:spChg>
        <pc:spChg chg="add">
          <ac:chgData name="Abdullah Ahmad" userId="36b6c9b1-efa6-4d9a-b438-4dbf5daa8c25" providerId="ADAL" clId="{6F392DEF-813D-4B35-AB7C-809328A964AF}" dt="2025-01-04T22:17:48.898" v="170" actId="26606"/>
          <ac:spMkLst>
            <pc:docMk/>
            <pc:sldMk cId="3836649570" sldId="260"/>
            <ac:spMk id="11" creationId="{F68B3F68-107C-434F-AA38-110D5EA91B85}"/>
          </ac:spMkLst>
        </pc:spChg>
        <pc:spChg chg="add">
          <ac:chgData name="Abdullah Ahmad" userId="36b6c9b1-efa6-4d9a-b438-4dbf5daa8c25" providerId="ADAL" clId="{6F392DEF-813D-4B35-AB7C-809328A964AF}" dt="2025-01-04T22:17:48.898" v="170" actId="26606"/>
          <ac:spMkLst>
            <pc:docMk/>
            <pc:sldMk cId="3836649570" sldId="260"/>
            <ac:spMk id="13" creationId="{AAD0DBB9-1A4B-4391-81D4-CB19F9AB918A}"/>
          </ac:spMkLst>
        </pc:spChg>
        <pc:spChg chg="add">
          <ac:chgData name="Abdullah Ahmad" userId="36b6c9b1-efa6-4d9a-b438-4dbf5daa8c25" providerId="ADAL" clId="{6F392DEF-813D-4B35-AB7C-809328A964AF}" dt="2025-01-04T22:17:48.898" v="170" actId="26606"/>
          <ac:spMkLst>
            <pc:docMk/>
            <pc:sldMk cId="3836649570" sldId="260"/>
            <ac:spMk id="15" creationId="{063BBA22-50EA-4C4D-BE05-F1CE4E63AA56}"/>
          </ac:spMkLst>
        </pc:spChg>
        <pc:graphicFrameChg chg="add">
          <ac:chgData name="Abdullah Ahmad" userId="36b6c9b1-efa6-4d9a-b438-4dbf5daa8c25" providerId="ADAL" clId="{6F392DEF-813D-4B35-AB7C-809328A964AF}" dt="2025-01-04T22:17:48.898" v="170" actId="26606"/>
          <ac:graphicFrameMkLst>
            <pc:docMk/>
            <pc:sldMk cId="3836649570" sldId="260"/>
            <ac:graphicFrameMk id="5" creationId="{69FE7AE6-74A2-A79E-6087-BA3B39F5E11B}"/>
          </ac:graphicFrameMkLst>
        </pc:graphicFrameChg>
      </pc:sldChg>
      <pc:sldChg chg="addSp delSp modSp mod setBg">
        <pc:chgData name="Abdullah Ahmad" userId="36b6c9b1-efa6-4d9a-b438-4dbf5daa8c25" providerId="ADAL" clId="{6F392DEF-813D-4B35-AB7C-809328A964AF}" dt="2025-01-04T22:18:13.552" v="178" actId="26606"/>
        <pc:sldMkLst>
          <pc:docMk/>
          <pc:sldMk cId="169083350" sldId="261"/>
        </pc:sldMkLst>
        <pc:spChg chg="mod">
          <ac:chgData name="Abdullah Ahmad" userId="36b6c9b1-efa6-4d9a-b438-4dbf5daa8c25" providerId="ADAL" clId="{6F392DEF-813D-4B35-AB7C-809328A964AF}" dt="2025-01-04T22:18:13.552" v="178" actId="26606"/>
          <ac:spMkLst>
            <pc:docMk/>
            <pc:sldMk cId="169083350" sldId="261"/>
            <ac:spMk id="2" creationId="{A681D683-534C-CB12-708E-BDD33BAD3F58}"/>
          </ac:spMkLst>
        </pc:spChg>
        <pc:spChg chg="add">
          <ac:chgData name="Abdullah Ahmad" userId="36b6c9b1-efa6-4d9a-b438-4dbf5daa8c25" providerId="ADAL" clId="{6F392DEF-813D-4B35-AB7C-809328A964AF}" dt="2025-01-04T22:18:13.552" v="178" actId="26606"/>
          <ac:spMkLst>
            <pc:docMk/>
            <pc:sldMk cId="169083350" sldId="261"/>
            <ac:spMk id="17" creationId="{AE2B703B-46F9-481A-A605-82E2A828C4FA}"/>
          </ac:spMkLst>
        </pc:spChg>
        <pc:spChg chg="add">
          <ac:chgData name="Abdullah Ahmad" userId="36b6c9b1-efa6-4d9a-b438-4dbf5daa8c25" providerId="ADAL" clId="{6F392DEF-813D-4B35-AB7C-809328A964AF}" dt="2025-01-04T22:18:13.552" v="178" actId="26606"/>
          <ac:spMkLst>
            <pc:docMk/>
            <pc:sldMk cId="169083350" sldId="261"/>
            <ac:spMk id="18" creationId="{F13BE4D7-0C3D-4906-B230-A1C5B4665CCF}"/>
          </ac:spMkLst>
        </pc:spChg>
        <pc:graphicFrameChg chg="add">
          <ac:chgData name="Abdullah Ahmad" userId="36b6c9b1-efa6-4d9a-b438-4dbf5daa8c25" providerId="ADAL" clId="{6F392DEF-813D-4B35-AB7C-809328A964AF}" dt="2025-01-04T22:18:13.552" v="178" actId="26606"/>
          <ac:graphicFrameMkLst>
            <pc:docMk/>
            <pc:sldMk cId="169083350" sldId="261"/>
            <ac:graphicFrameMk id="19" creationId="{E4BEA5C4-FF45-C8BE-C2F8-25441DBFA94C}"/>
          </ac:graphicFrameMkLst>
        </pc:graphicFrameChg>
      </pc:sldChg>
      <pc:sldChg chg="addSp delSp modSp mod setBg">
        <pc:chgData name="Abdullah Ahmad" userId="36b6c9b1-efa6-4d9a-b438-4dbf5daa8c25" providerId="ADAL" clId="{6F392DEF-813D-4B35-AB7C-809328A964AF}" dt="2025-01-04T22:18:44.231" v="187" actId="26606"/>
        <pc:sldMkLst>
          <pc:docMk/>
          <pc:sldMk cId="2367136896" sldId="262"/>
        </pc:sldMkLst>
        <pc:spChg chg="mod">
          <ac:chgData name="Abdullah Ahmad" userId="36b6c9b1-efa6-4d9a-b438-4dbf5daa8c25" providerId="ADAL" clId="{6F392DEF-813D-4B35-AB7C-809328A964AF}" dt="2025-01-04T22:18:44.231" v="187" actId="26606"/>
          <ac:spMkLst>
            <pc:docMk/>
            <pc:sldMk cId="2367136896" sldId="262"/>
            <ac:spMk id="2" creationId="{A11BD586-3171-D00A-DC5F-B29A377E15DF}"/>
          </ac:spMkLst>
        </pc:spChg>
        <pc:spChg chg="add">
          <ac:chgData name="Abdullah Ahmad" userId="36b6c9b1-efa6-4d9a-b438-4dbf5daa8c25" providerId="ADAL" clId="{6F392DEF-813D-4B35-AB7C-809328A964AF}" dt="2025-01-04T22:18:44.231" v="187" actId="26606"/>
          <ac:spMkLst>
            <pc:docMk/>
            <pc:sldMk cId="2367136896" sldId="262"/>
            <ac:spMk id="25" creationId="{AE2B703B-46F9-481A-A605-82E2A828C4FA}"/>
          </ac:spMkLst>
        </pc:spChg>
        <pc:spChg chg="add">
          <ac:chgData name="Abdullah Ahmad" userId="36b6c9b1-efa6-4d9a-b438-4dbf5daa8c25" providerId="ADAL" clId="{6F392DEF-813D-4B35-AB7C-809328A964AF}" dt="2025-01-04T22:18:44.231" v="187" actId="26606"/>
          <ac:spMkLst>
            <pc:docMk/>
            <pc:sldMk cId="2367136896" sldId="262"/>
            <ac:spMk id="26" creationId="{F13BE4D7-0C3D-4906-B230-A1C5B4665CCF}"/>
          </ac:spMkLst>
        </pc:spChg>
        <pc:graphicFrameChg chg="add">
          <ac:chgData name="Abdullah Ahmad" userId="36b6c9b1-efa6-4d9a-b438-4dbf5daa8c25" providerId="ADAL" clId="{6F392DEF-813D-4B35-AB7C-809328A964AF}" dt="2025-01-04T22:18:44.231" v="187" actId="26606"/>
          <ac:graphicFrameMkLst>
            <pc:docMk/>
            <pc:sldMk cId="2367136896" sldId="262"/>
            <ac:graphicFrameMk id="27" creationId="{47B08D46-B860-236D-F615-73004EAF0455}"/>
          </ac:graphicFrameMkLst>
        </pc:graphicFrameChg>
      </pc:sldChg>
      <pc:sldChg chg="addSp delSp modSp mod setBg">
        <pc:chgData name="Abdullah Ahmad" userId="36b6c9b1-efa6-4d9a-b438-4dbf5daa8c25" providerId="ADAL" clId="{6F392DEF-813D-4B35-AB7C-809328A964AF}" dt="2025-01-04T22:20:29.638" v="223" actId="26606"/>
        <pc:sldMkLst>
          <pc:docMk/>
          <pc:sldMk cId="2336909961" sldId="263"/>
        </pc:sldMkLst>
        <pc:spChg chg="mo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2" creationId="{A2DA8B94-65BD-8226-FD81-8B517C490B09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9" creationId="{BACC6370-2D7E-4714-9D71-7542949D7D5D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11" creationId="{256B2C21-A230-48C0-8DF1-C46611373C44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13" creationId="{3847E18C-932D-4C95-AABA-FEC7C9499AD7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15" creationId="{3150CB11-0C61-439E-910F-5787759E72A0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17" creationId="{43F8A58B-5155-44CE-A5FF-7647B47D0A7A}"/>
          </ac:spMkLst>
        </pc:spChg>
        <pc:spChg chg="add">
          <ac:chgData name="Abdullah Ahmad" userId="36b6c9b1-efa6-4d9a-b438-4dbf5daa8c25" providerId="ADAL" clId="{6F392DEF-813D-4B35-AB7C-809328A964AF}" dt="2025-01-04T22:20:29.638" v="223" actId="26606"/>
          <ac:spMkLst>
            <pc:docMk/>
            <pc:sldMk cId="2336909961" sldId="263"/>
            <ac:spMk id="19" creationId="{443F2ACA-E6D6-4028-82DD-F03C262D5DE6}"/>
          </ac:spMkLst>
        </pc:spChg>
        <pc:graphicFrameChg chg="add">
          <ac:chgData name="Abdullah Ahmad" userId="36b6c9b1-efa6-4d9a-b438-4dbf5daa8c25" providerId="ADAL" clId="{6F392DEF-813D-4B35-AB7C-809328A964AF}" dt="2025-01-04T22:20:29.638" v="223" actId="26606"/>
          <ac:graphicFrameMkLst>
            <pc:docMk/>
            <pc:sldMk cId="2336909961" sldId="263"/>
            <ac:graphicFrameMk id="5" creationId="{C3AE64BC-603E-76C7-9030-5FEBCF416DEF}"/>
          </ac:graphicFrameMkLst>
        </pc:graphicFrameChg>
      </pc:sldChg>
      <pc:sldChg chg="addSp delSp modSp mod setBg addAnim">
        <pc:chgData name="Abdullah Ahmad" userId="36b6c9b1-efa6-4d9a-b438-4dbf5daa8c25" providerId="ADAL" clId="{6F392DEF-813D-4B35-AB7C-809328A964AF}" dt="2025-01-04T22:20:53.294" v="229"/>
        <pc:sldMkLst>
          <pc:docMk/>
          <pc:sldMk cId="2818672646" sldId="264"/>
        </pc:sldMkLst>
        <pc:spChg chg="mo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2" creationId="{7CE25406-D05B-B5C2-FBBB-5B845F00EEB1}"/>
          </ac:spMkLst>
        </pc:spChg>
        <pc:spChg chg="mo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3" creationId="{86C73C69-4990-D44F-6142-C742DBC36AA4}"/>
          </ac:spMkLst>
        </pc:spChg>
        <pc:spChg chg="ad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12" creationId="{9C682A1A-5B2D-4111-BBD6-620165633E5B}"/>
          </ac:spMkLst>
        </pc:spChg>
        <pc:spChg chg="ad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18" creationId="{4E1BEB12-92AF-4445-98AD-4C7756E7C93B}"/>
          </ac:spMkLst>
        </pc:spChg>
        <pc:spChg chg="ad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19" creationId="{D0522C2C-7B5C-48A7-A969-03941E5D2E76}"/>
          </ac:spMkLst>
        </pc:spChg>
        <pc:spChg chg="ad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20" creationId="{D6EE29F2-D77F-4BD0-A20B-334D316A1C9D}"/>
          </ac:spMkLst>
        </pc:spChg>
        <pc:spChg chg="add">
          <ac:chgData name="Abdullah Ahmad" userId="36b6c9b1-efa6-4d9a-b438-4dbf5daa8c25" providerId="ADAL" clId="{6F392DEF-813D-4B35-AB7C-809328A964AF}" dt="2025-01-04T22:20:53.293" v="227" actId="26606"/>
          <ac:spMkLst>
            <pc:docMk/>
            <pc:sldMk cId="2818672646" sldId="264"/>
            <ac:spMk id="21" creationId="{22D09ED2-868F-42C6-866E-F92E0CEF314F}"/>
          </ac:spMkLst>
        </pc:spChg>
      </pc:sldChg>
      <pc:sldChg chg="addSp delSp modSp new mod setBg">
        <pc:chgData name="Abdullah Ahmad" userId="36b6c9b1-efa6-4d9a-b438-4dbf5daa8c25" providerId="ADAL" clId="{6F392DEF-813D-4B35-AB7C-809328A964AF}" dt="2025-01-12T20:22:54.844" v="236" actId="26606"/>
        <pc:sldMkLst>
          <pc:docMk/>
          <pc:sldMk cId="3834044364" sldId="265"/>
        </pc:sldMkLst>
        <pc:spChg chg="add">
          <ac:chgData name="Abdullah Ahmad" userId="36b6c9b1-efa6-4d9a-b438-4dbf5daa8c25" providerId="ADAL" clId="{6F392DEF-813D-4B35-AB7C-809328A964AF}" dt="2025-01-12T20:22:54.844" v="236" actId="26606"/>
          <ac:spMkLst>
            <pc:docMk/>
            <pc:sldMk cId="3834044364" sldId="265"/>
            <ac:spMk id="14" creationId="{2633B3B5-CC90-43F0-8714-D31D1F3F0209}"/>
          </ac:spMkLst>
        </pc:spChg>
        <pc:spChg chg="add">
          <ac:chgData name="Abdullah Ahmad" userId="36b6c9b1-efa6-4d9a-b438-4dbf5daa8c25" providerId="ADAL" clId="{6F392DEF-813D-4B35-AB7C-809328A964AF}" dt="2025-01-12T20:22:54.844" v="236" actId="26606"/>
          <ac:spMkLst>
            <pc:docMk/>
            <pc:sldMk cId="3834044364" sldId="265"/>
            <ac:spMk id="15" creationId="{AB8C311F-7253-4AED-9701-7FC0708C41C7}"/>
          </ac:spMkLst>
        </pc:spChg>
        <pc:spChg chg="add">
          <ac:chgData name="Abdullah Ahmad" userId="36b6c9b1-efa6-4d9a-b438-4dbf5daa8c25" providerId="ADAL" clId="{6F392DEF-813D-4B35-AB7C-809328A964AF}" dt="2025-01-12T20:22:54.844" v="236" actId="26606"/>
          <ac:spMkLst>
            <pc:docMk/>
            <pc:sldMk cId="3834044364" sldId="265"/>
            <ac:spMk id="16" creationId="{A8D57A06-A426-446D-B02C-A2DC6B62E45E}"/>
          </ac:spMkLst>
        </pc:spChg>
        <pc:spChg chg="add">
          <ac:chgData name="Abdullah Ahmad" userId="36b6c9b1-efa6-4d9a-b438-4dbf5daa8c25" providerId="ADAL" clId="{6F392DEF-813D-4B35-AB7C-809328A964AF}" dt="2025-01-12T20:22:54.844" v="236" actId="26606"/>
          <ac:spMkLst>
            <pc:docMk/>
            <pc:sldMk cId="3834044364" sldId="265"/>
            <ac:spMk id="17" creationId="{E2384209-CB15-4CDF-9D31-C44FD9A3F20D}"/>
          </ac:spMkLst>
        </pc:spChg>
        <pc:picChg chg="add mod">
          <ac:chgData name="Abdullah Ahmad" userId="36b6c9b1-efa6-4d9a-b438-4dbf5daa8c25" providerId="ADAL" clId="{6F392DEF-813D-4B35-AB7C-809328A964AF}" dt="2025-01-12T20:22:54.844" v="236" actId="26606"/>
          <ac:picMkLst>
            <pc:docMk/>
            <pc:sldMk cId="3834044364" sldId="265"/>
            <ac:picMk id="5" creationId="{14DFDD6B-B7E1-A504-D2FE-99FBC6B69E97}"/>
          </ac:picMkLst>
        </pc:picChg>
      </pc:sldChg>
      <pc:sldChg chg="addSp delSp modSp new mod setBg">
        <pc:chgData name="Abdullah Ahmad" userId="36b6c9b1-efa6-4d9a-b438-4dbf5daa8c25" providerId="ADAL" clId="{6F392DEF-813D-4B35-AB7C-809328A964AF}" dt="2025-01-12T20:23:54.870" v="254" actId="26606"/>
        <pc:sldMkLst>
          <pc:docMk/>
          <pc:sldMk cId="2505340453" sldId="266"/>
        </pc:sldMkLst>
        <pc:spChg chg="mod ord">
          <ac:chgData name="Abdullah Ahmad" userId="36b6c9b1-efa6-4d9a-b438-4dbf5daa8c25" providerId="ADAL" clId="{6F392DEF-813D-4B35-AB7C-809328A964AF}" dt="2025-01-12T20:23:54.870" v="254" actId="26606"/>
          <ac:spMkLst>
            <pc:docMk/>
            <pc:sldMk cId="2505340453" sldId="266"/>
            <ac:spMk id="2" creationId="{99446CD3-1A84-138B-D59B-D67B950D2220}"/>
          </ac:spMkLst>
        </pc:spChg>
        <pc:spChg chg="add">
          <ac:chgData name="Abdullah Ahmad" userId="36b6c9b1-efa6-4d9a-b438-4dbf5daa8c25" providerId="ADAL" clId="{6F392DEF-813D-4B35-AB7C-809328A964AF}" dt="2025-01-12T20:23:54.870" v="254" actId="26606"/>
          <ac:spMkLst>
            <pc:docMk/>
            <pc:sldMk cId="2505340453" sldId="266"/>
            <ac:spMk id="10" creationId="{522A94E1-AEBD-4286-BFF8-0711E4CD3E3B}"/>
          </ac:spMkLst>
        </pc:spChg>
        <pc:picChg chg="add mod">
          <ac:chgData name="Abdullah Ahmad" userId="36b6c9b1-efa6-4d9a-b438-4dbf5daa8c25" providerId="ADAL" clId="{6F392DEF-813D-4B35-AB7C-809328A964AF}" dt="2025-01-12T20:23:54.870" v="254" actId="26606"/>
          <ac:picMkLst>
            <pc:docMk/>
            <pc:sldMk cId="2505340453" sldId="266"/>
            <ac:picMk id="5" creationId="{8496EC85-1BFD-AB2E-FE7D-8950B55F78D6}"/>
          </ac:picMkLst>
        </pc:picChg>
      </pc:sldChg>
      <pc:sldChg chg="addSp delSp modSp new mod setBg">
        <pc:chgData name="Abdullah Ahmad" userId="36b6c9b1-efa6-4d9a-b438-4dbf5daa8c25" providerId="ADAL" clId="{6F392DEF-813D-4B35-AB7C-809328A964AF}" dt="2025-01-13T16:09:47.287" v="796" actId="26606"/>
        <pc:sldMkLst>
          <pc:docMk/>
          <pc:sldMk cId="370022133" sldId="267"/>
        </pc:sldMkLst>
        <pc:spChg chg="mod">
          <ac:chgData name="Abdullah Ahmad" userId="36b6c9b1-efa6-4d9a-b438-4dbf5daa8c25" providerId="ADAL" clId="{6F392DEF-813D-4B35-AB7C-809328A964AF}" dt="2025-01-13T16:09:44.751" v="793" actId="26606"/>
          <ac:spMkLst>
            <pc:docMk/>
            <pc:sldMk cId="370022133" sldId="267"/>
            <ac:spMk id="2" creationId="{A99D5E2B-CE32-A5C0-B7D7-493F09B2A7CD}"/>
          </ac:spMkLst>
        </pc:spChg>
        <pc:spChg chg="add del mod">
          <ac:chgData name="Abdullah Ahmad" userId="36b6c9b1-efa6-4d9a-b438-4dbf5daa8c25" providerId="ADAL" clId="{6F392DEF-813D-4B35-AB7C-809328A964AF}" dt="2025-01-13T16:09:47.287" v="796" actId="26606"/>
          <ac:spMkLst>
            <pc:docMk/>
            <pc:sldMk cId="370022133" sldId="267"/>
            <ac:spMk id="3" creationId="{3D5FA1F1-CEE2-75D1-E274-5017F33EDE20}"/>
          </ac:spMkLst>
        </pc:spChg>
        <pc:spChg chg="add del">
          <ac:chgData name="Abdullah Ahmad" userId="36b6c9b1-efa6-4d9a-b438-4dbf5daa8c25" providerId="ADAL" clId="{6F392DEF-813D-4B35-AB7C-809328A964AF}" dt="2025-01-13T16:09:44.751" v="793" actId="26606"/>
          <ac:spMkLst>
            <pc:docMk/>
            <pc:sldMk cId="370022133" sldId="267"/>
            <ac:spMk id="8" creationId="{18873D23-2DCF-4B31-A009-95721C06E8E1}"/>
          </ac:spMkLst>
        </pc:spChg>
        <pc:spChg chg="add del">
          <ac:chgData name="Abdullah Ahmad" userId="36b6c9b1-efa6-4d9a-b438-4dbf5daa8c25" providerId="ADAL" clId="{6F392DEF-813D-4B35-AB7C-809328A964AF}" dt="2025-01-13T16:09:44.751" v="793" actId="26606"/>
          <ac:spMkLst>
            <pc:docMk/>
            <pc:sldMk cId="370022133" sldId="267"/>
            <ac:spMk id="10" creationId="{C13EF075-D4EF-4929-ADBC-91B27DA19955}"/>
          </ac:spMkLst>
        </pc:spChg>
        <pc:grpChg chg="add del">
          <ac:chgData name="Abdullah Ahmad" userId="36b6c9b1-efa6-4d9a-b438-4dbf5daa8c25" providerId="ADAL" clId="{6F392DEF-813D-4B35-AB7C-809328A964AF}" dt="2025-01-13T16:09:44.751" v="793" actId="26606"/>
          <ac:grpSpMkLst>
            <pc:docMk/>
            <pc:sldMk cId="370022133" sldId="267"/>
            <ac:grpSpMk id="12" creationId="{DAA26DFA-AAB2-4973-9C17-16D587C7B198}"/>
          </ac:grpSpMkLst>
        </pc:grpChg>
        <pc:graphicFrameChg chg="add del">
          <ac:chgData name="Abdullah Ahmad" userId="36b6c9b1-efa6-4d9a-b438-4dbf5daa8c25" providerId="ADAL" clId="{6F392DEF-813D-4B35-AB7C-809328A964AF}" dt="2025-01-13T16:09:47.268" v="795" actId="26606"/>
          <ac:graphicFrameMkLst>
            <pc:docMk/>
            <pc:sldMk cId="370022133" sldId="267"/>
            <ac:graphicFrameMk id="5" creationId="{3318FEFD-68DC-352D-6F50-7B94D131B88E}"/>
          </ac:graphicFrameMkLst>
        </pc:graphicFrameChg>
        <pc:graphicFrameChg chg="add">
          <ac:chgData name="Abdullah Ahmad" userId="36b6c9b1-efa6-4d9a-b438-4dbf5daa8c25" providerId="ADAL" clId="{6F392DEF-813D-4B35-AB7C-809328A964AF}" dt="2025-01-13T16:09:47.287" v="796" actId="26606"/>
          <ac:graphicFrameMkLst>
            <pc:docMk/>
            <pc:sldMk cId="370022133" sldId="267"/>
            <ac:graphicFrameMk id="7" creationId="{A12665D2-4F13-8E9A-0CAC-6EB0A37F4E28}"/>
          </ac:graphicFrameMkLst>
        </pc:graphicFrameChg>
      </pc:sldChg>
      <pc:sldChg chg="addSp delSp modSp new mod">
        <pc:chgData name="Abdullah Ahmad" userId="36b6c9b1-efa6-4d9a-b438-4dbf5daa8c25" providerId="ADAL" clId="{6F392DEF-813D-4B35-AB7C-809328A964AF}" dt="2025-01-13T21:12:10.955" v="1270" actId="20577"/>
        <pc:sldMkLst>
          <pc:docMk/>
          <pc:sldMk cId="1529111065" sldId="268"/>
        </pc:sldMkLst>
        <pc:spChg chg="mod">
          <ac:chgData name="Abdullah Ahmad" userId="36b6c9b1-efa6-4d9a-b438-4dbf5daa8c25" providerId="ADAL" clId="{6F392DEF-813D-4B35-AB7C-809328A964AF}" dt="2025-01-13T21:06:18.863" v="828" actId="20577"/>
          <ac:spMkLst>
            <pc:docMk/>
            <pc:sldMk cId="1529111065" sldId="268"/>
            <ac:spMk id="2" creationId="{E5635220-B009-1ED0-D86C-91D7971D03F8}"/>
          </ac:spMkLst>
        </pc:spChg>
        <pc:spChg chg="del mod">
          <ac:chgData name="Abdullah Ahmad" userId="36b6c9b1-efa6-4d9a-b438-4dbf5daa8c25" providerId="ADAL" clId="{6F392DEF-813D-4B35-AB7C-809328A964AF}" dt="2025-01-13T21:11:14.454" v="1103" actId="26606"/>
          <ac:spMkLst>
            <pc:docMk/>
            <pc:sldMk cId="1529111065" sldId="268"/>
            <ac:spMk id="3" creationId="{88E71330-23A9-F6E9-58D6-E9C1B450EE43}"/>
          </ac:spMkLst>
        </pc:spChg>
        <pc:graphicFrameChg chg="add mod ord">
          <ac:chgData name="Abdullah Ahmad" userId="36b6c9b1-efa6-4d9a-b438-4dbf5daa8c25" providerId="ADAL" clId="{6F392DEF-813D-4B35-AB7C-809328A964AF}" dt="2025-01-13T21:12:10.955" v="1270" actId="20577"/>
          <ac:graphicFrameMkLst>
            <pc:docMk/>
            <pc:sldMk cId="1529111065" sldId="268"/>
            <ac:graphicFrameMk id="7" creationId="{B2F8650A-992A-D46D-2EAF-1E7DD389A81C}"/>
          </ac:graphicFrameMkLst>
        </pc:graphicFrameChg>
        <pc:picChg chg="add mod">
          <ac:chgData name="Abdullah Ahmad" userId="36b6c9b1-efa6-4d9a-b438-4dbf5daa8c25" providerId="ADAL" clId="{6F392DEF-813D-4B35-AB7C-809328A964AF}" dt="2025-01-13T21:11:28.531" v="1107" actId="1076"/>
          <ac:picMkLst>
            <pc:docMk/>
            <pc:sldMk cId="1529111065" sldId="268"/>
            <ac:picMk id="5" creationId="{D6789D0E-1E2B-40C8-454F-3FB9CA023EB9}"/>
          </ac:picMkLst>
        </pc:picChg>
      </pc:sldChg>
      <pc:sldChg chg="addSp modSp new mod setBg">
        <pc:chgData name="Abdullah Ahmad" userId="36b6c9b1-efa6-4d9a-b438-4dbf5daa8c25" providerId="ADAL" clId="{6F392DEF-813D-4B35-AB7C-809328A964AF}" dt="2025-01-13T21:16:28.297" v="1808" actId="962"/>
        <pc:sldMkLst>
          <pc:docMk/>
          <pc:sldMk cId="1221791698" sldId="269"/>
        </pc:sldMkLst>
        <pc:spChg chg="mo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2" creationId="{6C0DCD3F-5589-61FC-FBFE-066313C3B09F}"/>
          </ac:spMkLst>
        </pc:spChg>
        <pc:spChg chg="mod ord">
          <ac:chgData name="Abdullah Ahmad" userId="36b6c9b1-efa6-4d9a-b438-4dbf5daa8c25" providerId="ADAL" clId="{6F392DEF-813D-4B35-AB7C-809328A964AF}" dt="2025-01-13T21:16:28.297" v="1808" actId="962"/>
          <ac:spMkLst>
            <pc:docMk/>
            <pc:sldMk cId="1221791698" sldId="269"/>
            <ac:spMk id="3" creationId="{0EABA273-A76C-7DAB-624D-DEC02E55DDF2}"/>
          </ac:spMkLst>
        </pc:spChg>
        <pc:spChg chg="ad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10" creationId="{D7A453D2-15D8-4403-815F-291FA16340D9}"/>
          </ac:spMkLst>
        </pc:spChg>
        <pc:spChg chg="ad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12" creationId="{8161EA6B-09CA-445B-AB0D-8DF76FA92DEF}"/>
          </ac:spMkLst>
        </pc:spChg>
        <pc:spChg chg="ad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22" creationId="{B8114C98-A349-4111-A123-E8EAB86ABE30}"/>
          </ac:spMkLst>
        </pc:spChg>
        <pc:spChg chg="ad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30" creationId="{E2D3D3F2-ABBB-4453-B1C5-1BEBF7E4DD56}"/>
          </ac:spMkLst>
        </pc:spChg>
        <pc:spChg chg="add">
          <ac:chgData name="Abdullah Ahmad" userId="36b6c9b1-efa6-4d9a-b438-4dbf5daa8c25" providerId="ADAL" clId="{6F392DEF-813D-4B35-AB7C-809328A964AF}" dt="2025-01-13T21:16:25.870" v="1806" actId="26606"/>
          <ac:spMkLst>
            <pc:docMk/>
            <pc:sldMk cId="1221791698" sldId="269"/>
            <ac:spMk id="44" creationId="{773AEA78-C03B-40B7-9D11-DC022119D577}"/>
          </ac:spMkLst>
        </pc:spChg>
        <pc:grpChg chg="add">
          <ac:chgData name="Abdullah Ahmad" userId="36b6c9b1-efa6-4d9a-b438-4dbf5daa8c25" providerId="ADAL" clId="{6F392DEF-813D-4B35-AB7C-809328A964AF}" dt="2025-01-13T21:16:25.870" v="1806" actId="26606"/>
          <ac:grpSpMkLst>
            <pc:docMk/>
            <pc:sldMk cId="1221791698" sldId="269"/>
            <ac:grpSpMk id="14" creationId="{913B067F-3154-4968-A886-DF93A787EC44}"/>
          </ac:grpSpMkLst>
        </pc:grpChg>
        <pc:grpChg chg="add">
          <ac:chgData name="Abdullah Ahmad" userId="36b6c9b1-efa6-4d9a-b438-4dbf5daa8c25" providerId="ADAL" clId="{6F392DEF-813D-4B35-AB7C-809328A964AF}" dt="2025-01-13T21:16:25.870" v="1806" actId="26606"/>
          <ac:grpSpMkLst>
            <pc:docMk/>
            <pc:sldMk cId="1221791698" sldId="269"/>
            <ac:grpSpMk id="32" creationId="{8214E4A5-A0D2-42C4-8D14-D2A7E495F041}"/>
          </ac:grpSpMkLst>
        </pc:grpChg>
        <pc:picChg chg="add mod">
          <ac:chgData name="Abdullah Ahmad" userId="36b6c9b1-efa6-4d9a-b438-4dbf5daa8c25" providerId="ADAL" clId="{6F392DEF-813D-4B35-AB7C-809328A964AF}" dt="2025-01-13T21:16:28.297" v="1807" actId="27614"/>
          <ac:picMkLst>
            <pc:docMk/>
            <pc:sldMk cId="1221791698" sldId="269"/>
            <ac:picMk id="5" creationId="{A97AE79E-30D9-69CB-A8EA-4F5B669AB8C2}"/>
          </ac:picMkLst>
        </pc:picChg>
      </pc:sldChg>
      <pc:sldChg chg="addSp modSp new mod setBg">
        <pc:chgData name="Abdullah Ahmad" userId="36b6c9b1-efa6-4d9a-b438-4dbf5daa8c25" providerId="ADAL" clId="{6F392DEF-813D-4B35-AB7C-809328A964AF}" dt="2025-01-13T21:23:34.857" v="2001" actId="20577"/>
        <pc:sldMkLst>
          <pc:docMk/>
          <pc:sldMk cId="527555544" sldId="270"/>
        </pc:sldMkLst>
        <pc:spChg chg="mod">
          <ac:chgData name="Abdullah Ahmad" userId="36b6c9b1-efa6-4d9a-b438-4dbf5daa8c25" providerId="ADAL" clId="{6F392DEF-813D-4B35-AB7C-809328A964AF}" dt="2025-01-13T21:22:37.059" v="1840" actId="26606"/>
          <ac:spMkLst>
            <pc:docMk/>
            <pc:sldMk cId="527555544" sldId="270"/>
            <ac:spMk id="2" creationId="{AD20EDF4-8ECF-6F34-1C81-4574FE8EB0B1}"/>
          </ac:spMkLst>
        </pc:spChg>
        <pc:spChg chg="mod">
          <ac:chgData name="Abdullah Ahmad" userId="36b6c9b1-efa6-4d9a-b438-4dbf5daa8c25" providerId="ADAL" clId="{6F392DEF-813D-4B35-AB7C-809328A964AF}" dt="2025-01-13T21:23:34.857" v="2001" actId="20577"/>
          <ac:spMkLst>
            <pc:docMk/>
            <pc:sldMk cId="527555544" sldId="270"/>
            <ac:spMk id="3" creationId="{5162D319-06C9-7A08-C04E-9107713FED70}"/>
          </ac:spMkLst>
        </pc:spChg>
        <pc:spChg chg="add">
          <ac:chgData name="Abdullah Ahmad" userId="36b6c9b1-efa6-4d9a-b438-4dbf5daa8c25" providerId="ADAL" clId="{6F392DEF-813D-4B35-AB7C-809328A964AF}" dt="2025-01-13T21:22:37.059" v="1840" actId="26606"/>
          <ac:spMkLst>
            <pc:docMk/>
            <pc:sldMk cId="527555544" sldId="270"/>
            <ac:spMk id="12" creationId="{385E1BDC-A9B0-4A87-82E3-F3187F69A802}"/>
          </ac:spMkLst>
        </pc:spChg>
        <pc:spChg chg="add">
          <ac:chgData name="Abdullah Ahmad" userId="36b6c9b1-efa6-4d9a-b438-4dbf5daa8c25" providerId="ADAL" clId="{6F392DEF-813D-4B35-AB7C-809328A964AF}" dt="2025-01-13T21:22:37.059" v="1840" actId="26606"/>
          <ac:spMkLst>
            <pc:docMk/>
            <pc:sldMk cId="527555544" sldId="270"/>
            <ac:spMk id="14" creationId="{0990C621-3B8B-4820-8328-D47EF7CE823C}"/>
          </ac:spMkLst>
        </pc:spChg>
        <pc:spChg chg="add">
          <ac:chgData name="Abdullah Ahmad" userId="36b6c9b1-efa6-4d9a-b438-4dbf5daa8c25" providerId="ADAL" clId="{6F392DEF-813D-4B35-AB7C-809328A964AF}" dt="2025-01-13T21:22:37.059" v="1840" actId="26606"/>
          <ac:spMkLst>
            <pc:docMk/>
            <pc:sldMk cId="527555544" sldId="270"/>
            <ac:spMk id="16" creationId="{C1A2385B-1D2A-4E17-84FA-6CB7F0AAE473}"/>
          </ac:spMkLst>
        </pc:spChg>
        <pc:spChg chg="add">
          <ac:chgData name="Abdullah Ahmad" userId="36b6c9b1-efa6-4d9a-b438-4dbf5daa8c25" providerId="ADAL" clId="{6F392DEF-813D-4B35-AB7C-809328A964AF}" dt="2025-01-13T21:22:37.059" v="1840" actId="26606"/>
          <ac:spMkLst>
            <pc:docMk/>
            <pc:sldMk cId="527555544" sldId="270"/>
            <ac:spMk id="18" creationId="{5E791F2F-79DB-4CC0-9FA1-001E3E91E8B7}"/>
          </ac:spMkLst>
        </pc:spChg>
        <pc:picChg chg="add mod ord">
          <ac:chgData name="Abdullah Ahmad" userId="36b6c9b1-efa6-4d9a-b438-4dbf5daa8c25" providerId="ADAL" clId="{6F392DEF-813D-4B35-AB7C-809328A964AF}" dt="2025-01-13T21:22:37.059" v="1840" actId="26606"/>
          <ac:picMkLst>
            <pc:docMk/>
            <pc:sldMk cId="527555544" sldId="270"/>
            <ac:picMk id="5" creationId="{3D061384-385E-9565-95AC-8A1390C15EF5}"/>
          </ac:picMkLst>
        </pc:picChg>
        <pc:picChg chg="add mod">
          <ac:chgData name="Abdullah Ahmad" userId="36b6c9b1-efa6-4d9a-b438-4dbf5daa8c25" providerId="ADAL" clId="{6F392DEF-813D-4B35-AB7C-809328A964AF}" dt="2025-01-13T21:22:37.059" v="1840" actId="26606"/>
          <ac:picMkLst>
            <pc:docMk/>
            <pc:sldMk cId="527555544" sldId="270"/>
            <ac:picMk id="7" creationId="{C7448B8F-0F15-C4CA-43D1-96B7F08A5422}"/>
          </ac:picMkLst>
        </pc:picChg>
      </pc:sldChg>
      <pc:sldChg chg="addSp delSp modSp mod">
        <pc:chgData name="Abdullah Ahmad" userId="36b6c9b1-efa6-4d9a-b438-4dbf5daa8c25" providerId="ADAL" clId="{6F392DEF-813D-4B35-AB7C-809328A964AF}" dt="2025-01-14T00:41:10.956" v="2002" actId="26606"/>
        <pc:sldMkLst>
          <pc:docMk/>
          <pc:sldMk cId="1676790550" sldId="271"/>
        </pc:sldMkLst>
        <pc:spChg chg="mod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2" creationId="{4EEE9C16-2C6D-48B3-09F5-1331089658C6}"/>
          </ac:spMkLst>
        </pc:spChg>
        <pc:spChg chg="del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33" creationId="{A8384FB5-9ADC-4DDC-881B-597D56F5B15D}"/>
          </ac:spMkLst>
        </pc:spChg>
        <pc:spChg chg="del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35" creationId="{BC05CA36-AD6A-4ABF-9A05-52E5A143D2BB}"/>
          </ac:spMkLst>
        </pc:spChg>
        <pc:spChg chg="del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37" creationId="{D4331EE8-85A4-4588-8D9E-70E534D477DB}"/>
          </ac:spMkLst>
        </pc:spChg>
        <pc:spChg chg="del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39" creationId="{49D6C862-61CC-4B46-8080-96583D653BAB}"/>
          </ac:spMkLst>
        </pc:spChg>
        <pc:spChg chg="del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41" creationId="{E37EECFC-A684-4391-AE85-4CDAF5565F61}"/>
          </ac:spMkLst>
        </pc:spChg>
        <pc:spChg chg="add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46" creationId="{47942995-B07F-4636-9A06-C6A104B260A8}"/>
          </ac:spMkLst>
        </pc:spChg>
        <pc:spChg chg="add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53" creationId="{B81933D1-5615-42C7-9C0B-4EB7105CCE2D}"/>
          </ac:spMkLst>
        </pc:spChg>
        <pc:spChg chg="add">
          <ac:chgData name="Abdullah Ahmad" userId="36b6c9b1-efa6-4d9a-b438-4dbf5daa8c25" providerId="ADAL" clId="{6F392DEF-813D-4B35-AB7C-809328A964AF}" dt="2025-01-14T00:41:10.956" v="2002" actId="26606"/>
          <ac:spMkLst>
            <pc:docMk/>
            <pc:sldMk cId="1676790550" sldId="271"/>
            <ac:spMk id="55" creationId="{19C9EAEA-39D0-4B0E-A0EB-51E7B26740B1}"/>
          </ac:spMkLst>
        </pc:spChg>
        <pc:picChg chg="mod">
          <ac:chgData name="Abdullah Ahmad" userId="36b6c9b1-efa6-4d9a-b438-4dbf5daa8c25" providerId="ADAL" clId="{6F392DEF-813D-4B35-AB7C-809328A964AF}" dt="2025-01-14T00:41:10.956" v="2002" actId="26606"/>
          <ac:picMkLst>
            <pc:docMk/>
            <pc:sldMk cId="1676790550" sldId="271"/>
            <ac:picMk id="5" creationId="{75A41B73-25ED-66C0-CB60-E38520A17A4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extension.okstate.edu/fact-sheets/electrical-conductivity-and-ph-guide-for-hydroponics.html" TargetMode="External"/><Relationship Id="rId1" Type="http://schemas.openxmlformats.org/officeDocument/2006/relationships/hyperlink" Target="https://ponicslife.com/hydroponic-charts-for-fruits-and-vegetables-ph-tds-ec-cf-ppm/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extension.okstate.edu/fact-sheets/electrical-conductivity-and-ph-guide-for-hydroponics.html" TargetMode="External"/><Relationship Id="rId1" Type="http://schemas.openxmlformats.org/officeDocument/2006/relationships/hyperlink" Target="https://ponicslife.com/hydroponic-charts-for-fruits-and-vegetables-ph-tds-ec-cf-ppm/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7DF93-3F09-4A5B-A483-A47C101C022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A291CCD-C750-4761-A298-4029002B26B1}">
      <dgm:prSet/>
      <dgm:spPr/>
      <dgm:t>
        <a:bodyPr/>
        <a:lstStyle/>
        <a:p>
          <a:pPr>
            <a:defRPr cap="all"/>
          </a:pPr>
          <a:r>
            <a:rPr lang="en-US"/>
            <a:t>Sensors Detect: pH and nutrient levels in water</a:t>
          </a:r>
        </a:p>
      </dgm:t>
    </dgm:pt>
    <dgm:pt modelId="{FA11D511-2699-45AD-A463-44C0A46B69E0}" type="parTrans" cxnId="{AF0408FC-0F6C-4F5B-817A-CBFADBD5D4C7}">
      <dgm:prSet/>
      <dgm:spPr/>
      <dgm:t>
        <a:bodyPr/>
        <a:lstStyle/>
        <a:p>
          <a:endParaRPr lang="en-US"/>
        </a:p>
      </dgm:t>
    </dgm:pt>
    <dgm:pt modelId="{B19B2651-4F4F-4970-B2A4-E2D8C3BDA872}" type="sibTrans" cxnId="{AF0408FC-0F6C-4F5B-817A-CBFADBD5D4C7}">
      <dgm:prSet/>
      <dgm:spPr/>
      <dgm:t>
        <a:bodyPr/>
        <a:lstStyle/>
        <a:p>
          <a:endParaRPr lang="en-US"/>
        </a:p>
      </dgm:t>
    </dgm:pt>
    <dgm:pt modelId="{6066ACB9-17F1-491F-B106-56356E69A185}">
      <dgm:prSet/>
      <dgm:spPr/>
      <dgm:t>
        <a:bodyPr/>
        <a:lstStyle/>
        <a:p>
          <a:pPr>
            <a:defRPr cap="all"/>
          </a:pPr>
          <a:r>
            <a:rPr lang="en-US"/>
            <a:t>Arduino Analyzes: Decides if adjustments are needed</a:t>
          </a:r>
        </a:p>
      </dgm:t>
    </dgm:pt>
    <dgm:pt modelId="{2447B592-6B37-47F7-87C4-32E76B2DE461}" type="parTrans" cxnId="{0046C1EE-3127-4027-AA9B-D21AD2B46441}">
      <dgm:prSet/>
      <dgm:spPr/>
      <dgm:t>
        <a:bodyPr/>
        <a:lstStyle/>
        <a:p>
          <a:endParaRPr lang="en-US"/>
        </a:p>
      </dgm:t>
    </dgm:pt>
    <dgm:pt modelId="{85A4AFF9-FEB1-4873-94A7-94FB5D7FBD7B}" type="sibTrans" cxnId="{0046C1EE-3127-4027-AA9B-D21AD2B46441}">
      <dgm:prSet/>
      <dgm:spPr/>
      <dgm:t>
        <a:bodyPr/>
        <a:lstStyle/>
        <a:p>
          <a:endParaRPr lang="en-US"/>
        </a:p>
      </dgm:t>
    </dgm:pt>
    <dgm:pt modelId="{B65B6B69-B6E6-433E-86D8-DCC3475254BE}">
      <dgm:prSet/>
      <dgm:spPr/>
      <dgm:t>
        <a:bodyPr/>
        <a:lstStyle/>
        <a:p>
          <a:pPr>
            <a:defRPr cap="all"/>
          </a:pPr>
          <a:r>
            <a:rPr lang="en-US"/>
            <a:t>Pumps Activate: Dispense solutions to restore balance</a:t>
          </a:r>
        </a:p>
      </dgm:t>
    </dgm:pt>
    <dgm:pt modelId="{699DE1DE-F98D-41CD-AAF7-C965755866B8}" type="parTrans" cxnId="{88762E9B-EAF1-4E81-B14E-E2D2CB1BB3C7}">
      <dgm:prSet/>
      <dgm:spPr/>
      <dgm:t>
        <a:bodyPr/>
        <a:lstStyle/>
        <a:p>
          <a:endParaRPr lang="en-US"/>
        </a:p>
      </dgm:t>
    </dgm:pt>
    <dgm:pt modelId="{F41255B8-DDB8-45D0-9152-9C5FF53CADCA}" type="sibTrans" cxnId="{88762E9B-EAF1-4E81-B14E-E2D2CB1BB3C7}">
      <dgm:prSet/>
      <dgm:spPr/>
      <dgm:t>
        <a:bodyPr/>
        <a:lstStyle/>
        <a:p>
          <a:endParaRPr lang="en-US"/>
        </a:p>
      </dgm:t>
    </dgm:pt>
    <dgm:pt modelId="{039223A0-FB5D-4663-AC8E-2AFA9048FB8F}">
      <dgm:prSet/>
      <dgm:spPr/>
      <dgm:t>
        <a:bodyPr/>
        <a:lstStyle/>
        <a:p>
          <a:pPr>
            <a:defRPr cap="all"/>
          </a:pPr>
          <a:r>
            <a:rPr lang="en-US"/>
            <a:t>Data Shares: IoT displays stats in real-time</a:t>
          </a:r>
        </a:p>
      </dgm:t>
    </dgm:pt>
    <dgm:pt modelId="{05FA7A17-2064-494E-BCDB-7E519806F9D0}" type="parTrans" cxnId="{8D60F014-7938-4A72-9BB4-857636453BAD}">
      <dgm:prSet/>
      <dgm:spPr/>
      <dgm:t>
        <a:bodyPr/>
        <a:lstStyle/>
        <a:p>
          <a:endParaRPr lang="en-US"/>
        </a:p>
      </dgm:t>
    </dgm:pt>
    <dgm:pt modelId="{65464841-BA40-41E9-A464-FC7F1E7DFAC7}" type="sibTrans" cxnId="{8D60F014-7938-4A72-9BB4-857636453BAD}">
      <dgm:prSet/>
      <dgm:spPr/>
      <dgm:t>
        <a:bodyPr/>
        <a:lstStyle/>
        <a:p>
          <a:endParaRPr lang="en-US"/>
        </a:p>
      </dgm:t>
    </dgm:pt>
    <dgm:pt modelId="{32CBE1E4-F9F8-404F-8CCA-0458A43A42B6}" type="pres">
      <dgm:prSet presAssocID="{8B37DF93-3F09-4A5B-A483-A47C101C0227}" presName="root" presStyleCnt="0">
        <dgm:presLayoutVars>
          <dgm:dir/>
          <dgm:resizeHandles val="exact"/>
        </dgm:presLayoutVars>
      </dgm:prSet>
      <dgm:spPr/>
    </dgm:pt>
    <dgm:pt modelId="{6F3D1B3A-1704-4D99-86F4-6E3E29AD1247}" type="pres">
      <dgm:prSet presAssocID="{2A291CCD-C750-4761-A298-4029002B26B1}" presName="compNode" presStyleCnt="0"/>
      <dgm:spPr/>
    </dgm:pt>
    <dgm:pt modelId="{9848F59D-0689-42C8-BAF3-3CDD57B23CCB}" type="pres">
      <dgm:prSet presAssocID="{2A291CCD-C750-4761-A298-4029002B26B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4A786E-38F2-45D4-9ACB-016BAA726E95}" type="pres">
      <dgm:prSet presAssocID="{2A291CCD-C750-4761-A298-4029002B26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334E61C4-E88D-42DD-90FE-75CC13CBE753}" type="pres">
      <dgm:prSet presAssocID="{2A291CCD-C750-4761-A298-4029002B26B1}" presName="spaceRect" presStyleCnt="0"/>
      <dgm:spPr/>
    </dgm:pt>
    <dgm:pt modelId="{647F3385-06FE-4985-BE2E-9B5FD0A89841}" type="pres">
      <dgm:prSet presAssocID="{2A291CCD-C750-4761-A298-4029002B26B1}" presName="textRect" presStyleLbl="revTx" presStyleIdx="0" presStyleCnt="4">
        <dgm:presLayoutVars>
          <dgm:chMax val="1"/>
          <dgm:chPref val="1"/>
        </dgm:presLayoutVars>
      </dgm:prSet>
      <dgm:spPr/>
    </dgm:pt>
    <dgm:pt modelId="{C88AB9D8-B2FC-4007-B677-4A2B3A6CD9DC}" type="pres">
      <dgm:prSet presAssocID="{B19B2651-4F4F-4970-B2A4-E2D8C3BDA872}" presName="sibTrans" presStyleCnt="0"/>
      <dgm:spPr/>
    </dgm:pt>
    <dgm:pt modelId="{1661AA2F-ECAE-4683-AC10-434C3F4B7D82}" type="pres">
      <dgm:prSet presAssocID="{6066ACB9-17F1-491F-B106-56356E69A185}" presName="compNode" presStyleCnt="0"/>
      <dgm:spPr/>
    </dgm:pt>
    <dgm:pt modelId="{991A3725-4AA7-4C42-95C3-29C7D2DD38EC}" type="pres">
      <dgm:prSet presAssocID="{6066ACB9-17F1-491F-B106-56356E69A18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415FD6-7091-498F-8EBA-CF72CA6A5571}" type="pres">
      <dgm:prSet presAssocID="{6066ACB9-17F1-491F-B106-56356E69A1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C521918-3F26-480F-BA39-E46FEED958CF}" type="pres">
      <dgm:prSet presAssocID="{6066ACB9-17F1-491F-B106-56356E69A185}" presName="spaceRect" presStyleCnt="0"/>
      <dgm:spPr/>
    </dgm:pt>
    <dgm:pt modelId="{DE969D02-49B2-4E93-92D4-6F3AA7FF6BC8}" type="pres">
      <dgm:prSet presAssocID="{6066ACB9-17F1-491F-B106-56356E69A185}" presName="textRect" presStyleLbl="revTx" presStyleIdx="1" presStyleCnt="4">
        <dgm:presLayoutVars>
          <dgm:chMax val="1"/>
          <dgm:chPref val="1"/>
        </dgm:presLayoutVars>
      </dgm:prSet>
      <dgm:spPr/>
    </dgm:pt>
    <dgm:pt modelId="{D1D4C32E-E294-432B-B05C-8F470CF81374}" type="pres">
      <dgm:prSet presAssocID="{85A4AFF9-FEB1-4873-94A7-94FB5D7FBD7B}" presName="sibTrans" presStyleCnt="0"/>
      <dgm:spPr/>
    </dgm:pt>
    <dgm:pt modelId="{B7589F9E-87CD-4D58-BA6C-B2B2F8AB1407}" type="pres">
      <dgm:prSet presAssocID="{B65B6B69-B6E6-433E-86D8-DCC3475254BE}" presName="compNode" presStyleCnt="0"/>
      <dgm:spPr/>
    </dgm:pt>
    <dgm:pt modelId="{96CB0DE6-868A-40EA-AED5-8EFA80A2C935}" type="pres">
      <dgm:prSet presAssocID="{B65B6B69-B6E6-433E-86D8-DCC3475254B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16B26A-FD37-4648-8958-F716619D1A4C}" type="pres">
      <dgm:prSet presAssocID="{B65B6B69-B6E6-433E-86D8-DCC3475254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5AE124A-A229-4A0B-A45E-475222816AC4}" type="pres">
      <dgm:prSet presAssocID="{B65B6B69-B6E6-433E-86D8-DCC3475254BE}" presName="spaceRect" presStyleCnt="0"/>
      <dgm:spPr/>
    </dgm:pt>
    <dgm:pt modelId="{424608D2-653D-4C42-83ED-77CC3DD57BB5}" type="pres">
      <dgm:prSet presAssocID="{B65B6B69-B6E6-433E-86D8-DCC3475254BE}" presName="textRect" presStyleLbl="revTx" presStyleIdx="2" presStyleCnt="4">
        <dgm:presLayoutVars>
          <dgm:chMax val="1"/>
          <dgm:chPref val="1"/>
        </dgm:presLayoutVars>
      </dgm:prSet>
      <dgm:spPr/>
    </dgm:pt>
    <dgm:pt modelId="{14619995-B917-4EE3-AF78-6E91AB313EB2}" type="pres">
      <dgm:prSet presAssocID="{F41255B8-DDB8-45D0-9152-9C5FF53CADCA}" presName="sibTrans" presStyleCnt="0"/>
      <dgm:spPr/>
    </dgm:pt>
    <dgm:pt modelId="{593B97EF-276B-447C-9EA0-7A24E94827BF}" type="pres">
      <dgm:prSet presAssocID="{039223A0-FB5D-4663-AC8E-2AFA9048FB8F}" presName="compNode" presStyleCnt="0"/>
      <dgm:spPr/>
    </dgm:pt>
    <dgm:pt modelId="{4EAAA363-9D8F-4537-9699-1D2D4DD50EF6}" type="pres">
      <dgm:prSet presAssocID="{039223A0-FB5D-4663-AC8E-2AFA9048FB8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075DA8F-0990-4F06-ACDA-BDAD5481AA93}" type="pres">
      <dgm:prSet presAssocID="{039223A0-FB5D-4663-AC8E-2AFA9048FB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8B01A96D-E461-4FBF-B3F6-358FCE02C060}" type="pres">
      <dgm:prSet presAssocID="{039223A0-FB5D-4663-AC8E-2AFA9048FB8F}" presName="spaceRect" presStyleCnt="0"/>
      <dgm:spPr/>
    </dgm:pt>
    <dgm:pt modelId="{D812411D-EDBE-43FC-9ED2-0CB5E245B690}" type="pres">
      <dgm:prSet presAssocID="{039223A0-FB5D-4663-AC8E-2AFA9048FB8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60F014-7938-4A72-9BB4-857636453BAD}" srcId="{8B37DF93-3F09-4A5B-A483-A47C101C0227}" destId="{039223A0-FB5D-4663-AC8E-2AFA9048FB8F}" srcOrd="3" destOrd="0" parTransId="{05FA7A17-2064-494E-BCDB-7E519806F9D0}" sibTransId="{65464841-BA40-41E9-A464-FC7F1E7DFAC7}"/>
    <dgm:cxn modelId="{A4E3AC30-DB9B-4CD4-B51F-112D2610E7FF}" type="presOf" srcId="{6066ACB9-17F1-491F-B106-56356E69A185}" destId="{DE969D02-49B2-4E93-92D4-6F3AA7FF6BC8}" srcOrd="0" destOrd="0" presId="urn:microsoft.com/office/officeart/2018/5/layout/IconLeafLabelList"/>
    <dgm:cxn modelId="{23512A50-77A2-4A18-A249-BB033813EB17}" type="presOf" srcId="{B65B6B69-B6E6-433E-86D8-DCC3475254BE}" destId="{424608D2-653D-4C42-83ED-77CC3DD57BB5}" srcOrd="0" destOrd="0" presId="urn:microsoft.com/office/officeart/2018/5/layout/IconLeafLabelList"/>
    <dgm:cxn modelId="{2244D581-A4A5-4B32-8030-8F5FC728C770}" type="presOf" srcId="{8B37DF93-3F09-4A5B-A483-A47C101C0227}" destId="{32CBE1E4-F9F8-404F-8CCA-0458A43A42B6}" srcOrd="0" destOrd="0" presId="urn:microsoft.com/office/officeart/2018/5/layout/IconLeafLabelList"/>
    <dgm:cxn modelId="{88762E9B-EAF1-4E81-B14E-E2D2CB1BB3C7}" srcId="{8B37DF93-3F09-4A5B-A483-A47C101C0227}" destId="{B65B6B69-B6E6-433E-86D8-DCC3475254BE}" srcOrd="2" destOrd="0" parTransId="{699DE1DE-F98D-41CD-AAF7-C965755866B8}" sibTransId="{F41255B8-DDB8-45D0-9152-9C5FF53CADCA}"/>
    <dgm:cxn modelId="{49F9C0A7-A57F-495F-8EC2-B73F8D5976A5}" type="presOf" srcId="{039223A0-FB5D-4663-AC8E-2AFA9048FB8F}" destId="{D812411D-EDBE-43FC-9ED2-0CB5E245B690}" srcOrd="0" destOrd="0" presId="urn:microsoft.com/office/officeart/2018/5/layout/IconLeafLabelList"/>
    <dgm:cxn modelId="{4A87D8C5-0DBD-4E34-A1B6-D880195E7D3D}" type="presOf" srcId="{2A291CCD-C750-4761-A298-4029002B26B1}" destId="{647F3385-06FE-4985-BE2E-9B5FD0A89841}" srcOrd="0" destOrd="0" presId="urn:microsoft.com/office/officeart/2018/5/layout/IconLeafLabelList"/>
    <dgm:cxn modelId="{0046C1EE-3127-4027-AA9B-D21AD2B46441}" srcId="{8B37DF93-3F09-4A5B-A483-A47C101C0227}" destId="{6066ACB9-17F1-491F-B106-56356E69A185}" srcOrd="1" destOrd="0" parTransId="{2447B592-6B37-47F7-87C4-32E76B2DE461}" sibTransId="{85A4AFF9-FEB1-4873-94A7-94FB5D7FBD7B}"/>
    <dgm:cxn modelId="{AF0408FC-0F6C-4F5B-817A-CBFADBD5D4C7}" srcId="{8B37DF93-3F09-4A5B-A483-A47C101C0227}" destId="{2A291CCD-C750-4761-A298-4029002B26B1}" srcOrd="0" destOrd="0" parTransId="{FA11D511-2699-45AD-A463-44C0A46B69E0}" sibTransId="{B19B2651-4F4F-4970-B2A4-E2D8C3BDA872}"/>
    <dgm:cxn modelId="{D0E9CE0D-BD81-42B0-9A43-6EC55D698E86}" type="presParOf" srcId="{32CBE1E4-F9F8-404F-8CCA-0458A43A42B6}" destId="{6F3D1B3A-1704-4D99-86F4-6E3E29AD1247}" srcOrd="0" destOrd="0" presId="urn:microsoft.com/office/officeart/2018/5/layout/IconLeafLabelList"/>
    <dgm:cxn modelId="{475C0B9E-47A2-420A-BE05-7C8356104566}" type="presParOf" srcId="{6F3D1B3A-1704-4D99-86F4-6E3E29AD1247}" destId="{9848F59D-0689-42C8-BAF3-3CDD57B23CCB}" srcOrd="0" destOrd="0" presId="urn:microsoft.com/office/officeart/2018/5/layout/IconLeafLabelList"/>
    <dgm:cxn modelId="{F51BA4D4-17BA-4DA8-AFBF-70BFF81F1846}" type="presParOf" srcId="{6F3D1B3A-1704-4D99-86F4-6E3E29AD1247}" destId="{6E4A786E-38F2-45D4-9ACB-016BAA726E95}" srcOrd="1" destOrd="0" presId="urn:microsoft.com/office/officeart/2018/5/layout/IconLeafLabelList"/>
    <dgm:cxn modelId="{9997D28F-FD17-467E-B47F-C21A79412C98}" type="presParOf" srcId="{6F3D1B3A-1704-4D99-86F4-6E3E29AD1247}" destId="{334E61C4-E88D-42DD-90FE-75CC13CBE753}" srcOrd="2" destOrd="0" presId="urn:microsoft.com/office/officeart/2018/5/layout/IconLeafLabelList"/>
    <dgm:cxn modelId="{43DA0F94-FB11-4DF0-828A-0B6ECCF061B6}" type="presParOf" srcId="{6F3D1B3A-1704-4D99-86F4-6E3E29AD1247}" destId="{647F3385-06FE-4985-BE2E-9B5FD0A89841}" srcOrd="3" destOrd="0" presId="urn:microsoft.com/office/officeart/2018/5/layout/IconLeafLabelList"/>
    <dgm:cxn modelId="{C412B82B-E113-441D-BBD4-C966328886AA}" type="presParOf" srcId="{32CBE1E4-F9F8-404F-8CCA-0458A43A42B6}" destId="{C88AB9D8-B2FC-4007-B677-4A2B3A6CD9DC}" srcOrd="1" destOrd="0" presId="urn:microsoft.com/office/officeart/2018/5/layout/IconLeafLabelList"/>
    <dgm:cxn modelId="{C16D7F1E-EE7A-46B0-8DC1-D83BA78FE331}" type="presParOf" srcId="{32CBE1E4-F9F8-404F-8CCA-0458A43A42B6}" destId="{1661AA2F-ECAE-4683-AC10-434C3F4B7D82}" srcOrd="2" destOrd="0" presId="urn:microsoft.com/office/officeart/2018/5/layout/IconLeafLabelList"/>
    <dgm:cxn modelId="{63CB46A2-9B53-486C-B228-78CC98D101FC}" type="presParOf" srcId="{1661AA2F-ECAE-4683-AC10-434C3F4B7D82}" destId="{991A3725-4AA7-4C42-95C3-29C7D2DD38EC}" srcOrd="0" destOrd="0" presId="urn:microsoft.com/office/officeart/2018/5/layout/IconLeafLabelList"/>
    <dgm:cxn modelId="{7381CD82-6DF4-4722-A182-DF1B329F8EF9}" type="presParOf" srcId="{1661AA2F-ECAE-4683-AC10-434C3F4B7D82}" destId="{1C415FD6-7091-498F-8EBA-CF72CA6A5571}" srcOrd="1" destOrd="0" presId="urn:microsoft.com/office/officeart/2018/5/layout/IconLeafLabelList"/>
    <dgm:cxn modelId="{4956FAFA-1777-4452-9C8D-1E9E21F3B17B}" type="presParOf" srcId="{1661AA2F-ECAE-4683-AC10-434C3F4B7D82}" destId="{EC521918-3F26-480F-BA39-E46FEED958CF}" srcOrd="2" destOrd="0" presId="urn:microsoft.com/office/officeart/2018/5/layout/IconLeafLabelList"/>
    <dgm:cxn modelId="{FE953283-D796-48C2-9B08-40D2E099D7D0}" type="presParOf" srcId="{1661AA2F-ECAE-4683-AC10-434C3F4B7D82}" destId="{DE969D02-49B2-4E93-92D4-6F3AA7FF6BC8}" srcOrd="3" destOrd="0" presId="urn:microsoft.com/office/officeart/2018/5/layout/IconLeafLabelList"/>
    <dgm:cxn modelId="{7BE2E34B-2DC3-40FF-8219-1DB0EB4AC7B6}" type="presParOf" srcId="{32CBE1E4-F9F8-404F-8CCA-0458A43A42B6}" destId="{D1D4C32E-E294-432B-B05C-8F470CF81374}" srcOrd="3" destOrd="0" presId="urn:microsoft.com/office/officeart/2018/5/layout/IconLeafLabelList"/>
    <dgm:cxn modelId="{73A88BB4-DB6E-4C13-888C-4A559E32DBE6}" type="presParOf" srcId="{32CBE1E4-F9F8-404F-8CCA-0458A43A42B6}" destId="{B7589F9E-87CD-4D58-BA6C-B2B2F8AB1407}" srcOrd="4" destOrd="0" presId="urn:microsoft.com/office/officeart/2018/5/layout/IconLeafLabelList"/>
    <dgm:cxn modelId="{2119C309-59E5-4549-8E37-F75AE81C3669}" type="presParOf" srcId="{B7589F9E-87CD-4D58-BA6C-B2B2F8AB1407}" destId="{96CB0DE6-868A-40EA-AED5-8EFA80A2C935}" srcOrd="0" destOrd="0" presId="urn:microsoft.com/office/officeart/2018/5/layout/IconLeafLabelList"/>
    <dgm:cxn modelId="{8AE6A5CB-0B40-421F-A0C5-9790F24DF14B}" type="presParOf" srcId="{B7589F9E-87CD-4D58-BA6C-B2B2F8AB1407}" destId="{9016B26A-FD37-4648-8958-F716619D1A4C}" srcOrd="1" destOrd="0" presId="urn:microsoft.com/office/officeart/2018/5/layout/IconLeafLabelList"/>
    <dgm:cxn modelId="{059781B1-3281-4956-9CAA-3477F8CB3524}" type="presParOf" srcId="{B7589F9E-87CD-4D58-BA6C-B2B2F8AB1407}" destId="{E5AE124A-A229-4A0B-A45E-475222816AC4}" srcOrd="2" destOrd="0" presId="urn:microsoft.com/office/officeart/2018/5/layout/IconLeafLabelList"/>
    <dgm:cxn modelId="{67B91701-9741-4926-ACB5-D85F80704517}" type="presParOf" srcId="{B7589F9E-87CD-4D58-BA6C-B2B2F8AB1407}" destId="{424608D2-653D-4C42-83ED-77CC3DD57BB5}" srcOrd="3" destOrd="0" presId="urn:microsoft.com/office/officeart/2018/5/layout/IconLeafLabelList"/>
    <dgm:cxn modelId="{DE41E2AD-96EA-4DFB-8BC7-118016E51B3E}" type="presParOf" srcId="{32CBE1E4-F9F8-404F-8CCA-0458A43A42B6}" destId="{14619995-B917-4EE3-AF78-6E91AB313EB2}" srcOrd="5" destOrd="0" presId="urn:microsoft.com/office/officeart/2018/5/layout/IconLeafLabelList"/>
    <dgm:cxn modelId="{87FADA32-B98C-4487-8751-3493D79B7D6E}" type="presParOf" srcId="{32CBE1E4-F9F8-404F-8CCA-0458A43A42B6}" destId="{593B97EF-276B-447C-9EA0-7A24E94827BF}" srcOrd="6" destOrd="0" presId="urn:microsoft.com/office/officeart/2018/5/layout/IconLeafLabelList"/>
    <dgm:cxn modelId="{409B62BE-B00E-421F-8C05-4D4D1F3D0F19}" type="presParOf" srcId="{593B97EF-276B-447C-9EA0-7A24E94827BF}" destId="{4EAAA363-9D8F-4537-9699-1D2D4DD50EF6}" srcOrd="0" destOrd="0" presId="urn:microsoft.com/office/officeart/2018/5/layout/IconLeafLabelList"/>
    <dgm:cxn modelId="{CEC9F918-A1DD-48F7-96AE-98D3DD06B8A0}" type="presParOf" srcId="{593B97EF-276B-447C-9EA0-7A24E94827BF}" destId="{1075DA8F-0990-4F06-ACDA-BDAD5481AA93}" srcOrd="1" destOrd="0" presId="urn:microsoft.com/office/officeart/2018/5/layout/IconLeafLabelList"/>
    <dgm:cxn modelId="{3CBD984D-24FA-4DAA-8DE6-55EEE3B1E46B}" type="presParOf" srcId="{593B97EF-276B-447C-9EA0-7A24E94827BF}" destId="{8B01A96D-E461-4FBF-B3F6-358FCE02C060}" srcOrd="2" destOrd="0" presId="urn:microsoft.com/office/officeart/2018/5/layout/IconLeafLabelList"/>
    <dgm:cxn modelId="{53FA2949-54A3-414D-B5E4-2C7D62215376}" type="presParOf" srcId="{593B97EF-276B-447C-9EA0-7A24E94827BF}" destId="{D812411D-EDBE-43FC-9ED2-0CB5E245B6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F708B0-D497-4983-94B1-B3DA651D33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787DC7-1ED7-44B0-B887-D03383093814}">
      <dgm:prSet/>
      <dgm:spPr/>
      <dgm:t>
        <a:bodyPr/>
        <a:lstStyle/>
        <a:p>
          <a:r>
            <a:rPr lang="en-US"/>
            <a:t>For EC (Electrical Conductivity) of parsley, different values were recommended but a safe value was determined to be around 1500 µS/cm. </a:t>
          </a:r>
        </a:p>
      </dgm:t>
    </dgm:pt>
    <dgm:pt modelId="{494A9453-3D45-4D1F-B64F-E45787F7362D}" type="parTrans" cxnId="{460FDB13-2DA8-41A6-B28A-EB1EC904A9CD}">
      <dgm:prSet/>
      <dgm:spPr/>
      <dgm:t>
        <a:bodyPr/>
        <a:lstStyle/>
        <a:p>
          <a:endParaRPr lang="en-US"/>
        </a:p>
      </dgm:t>
    </dgm:pt>
    <dgm:pt modelId="{D1991381-D943-48B6-9A69-5CA87CE14C91}" type="sibTrans" cxnId="{460FDB13-2DA8-41A6-B28A-EB1EC904A9CD}">
      <dgm:prSet/>
      <dgm:spPr/>
      <dgm:t>
        <a:bodyPr/>
        <a:lstStyle/>
        <a:p>
          <a:endParaRPr lang="en-US"/>
        </a:p>
      </dgm:t>
    </dgm:pt>
    <dgm:pt modelId="{7D34A521-8CFA-48E4-8770-3D4B16B3A955}">
      <dgm:prSet/>
      <dgm:spPr/>
      <dgm:t>
        <a:bodyPr/>
        <a:lstStyle/>
        <a:p>
          <a:r>
            <a:rPr lang="en-US"/>
            <a:t>However, our Arduino, for some reason displayed till 1038 µS/cm. </a:t>
          </a:r>
        </a:p>
      </dgm:t>
    </dgm:pt>
    <dgm:pt modelId="{A7AC154E-5D2F-4AA1-9C67-4241906B209D}" type="parTrans" cxnId="{70F9861A-3305-4527-966A-559B610385E3}">
      <dgm:prSet/>
      <dgm:spPr/>
      <dgm:t>
        <a:bodyPr/>
        <a:lstStyle/>
        <a:p>
          <a:endParaRPr lang="en-US"/>
        </a:p>
      </dgm:t>
    </dgm:pt>
    <dgm:pt modelId="{26206E25-5ADC-475F-87DB-AAB721907F9E}" type="sibTrans" cxnId="{70F9861A-3305-4527-966A-559B610385E3}">
      <dgm:prSet/>
      <dgm:spPr/>
      <dgm:t>
        <a:bodyPr/>
        <a:lstStyle/>
        <a:p>
          <a:endParaRPr lang="en-US"/>
        </a:p>
      </dgm:t>
    </dgm:pt>
    <dgm:pt modelId="{588B6F2F-078A-4D22-82B6-CEF79578EE06}">
      <dgm:prSet/>
      <dgm:spPr/>
      <dgm:t>
        <a:bodyPr/>
        <a:lstStyle/>
        <a:p>
          <a:r>
            <a:rPr lang="en-US"/>
            <a:t>Modified it by reducing the value by 10.</a:t>
          </a:r>
        </a:p>
      </dgm:t>
    </dgm:pt>
    <dgm:pt modelId="{D02B55B4-2524-4A4D-89A0-506C5F1CF64E}" type="parTrans" cxnId="{8D358A8F-15AA-4597-B4EE-A13BE0DDE586}">
      <dgm:prSet/>
      <dgm:spPr/>
      <dgm:t>
        <a:bodyPr/>
        <a:lstStyle/>
        <a:p>
          <a:endParaRPr lang="en-US"/>
        </a:p>
      </dgm:t>
    </dgm:pt>
    <dgm:pt modelId="{718E8A1A-9799-4F5F-961B-A2AA4A74D003}" type="sibTrans" cxnId="{8D358A8F-15AA-4597-B4EE-A13BE0DDE586}">
      <dgm:prSet/>
      <dgm:spPr/>
      <dgm:t>
        <a:bodyPr/>
        <a:lstStyle/>
        <a:p>
          <a:endParaRPr lang="en-US"/>
        </a:p>
      </dgm:t>
    </dgm:pt>
    <dgm:pt modelId="{327B2EE4-BC73-4C20-89BC-422714725C38}">
      <dgm:prSet/>
      <dgm:spPr/>
      <dgm:t>
        <a:bodyPr/>
        <a:lstStyle/>
        <a:p>
          <a:r>
            <a:rPr lang="en-US"/>
            <a:t>pH value should be between 5.5 and 6.5</a:t>
          </a:r>
        </a:p>
      </dgm:t>
    </dgm:pt>
    <dgm:pt modelId="{B35C9340-F0F5-4930-B64A-3D0477DCE043}" type="parTrans" cxnId="{9134F159-EFA7-49A9-93DB-B029536363D0}">
      <dgm:prSet/>
      <dgm:spPr/>
      <dgm:t>
        <a:bodyPr/>
        <a:lstStyle/>
        <a:p>
          <a:endParaRPr lang="en-US"/>
        </a:p>
      </dgm:t>
    </dgm:pt>
    <dgm:pt modelId="{509F1719-731E-4385-911C-AD6A65FC05AE}" type="sibTrans" cxnId="{9134F159-EFA7-49A9-93DB-B029536363D0}">
      <dgm:prSet/>
      <dgm:spPr/>
      <dgm:t>
        <a:bodyPr/>
        <a:lstStyle/>
        <a:p>
          <a:endParaRPr lang="en-US"/>
        </a:p>
      </dgm:t>
    </dgm:pt>
    <dgm:pt modelId="{EC5D09E0-63C6-47EC-AB7B-D1D5B04C1B6C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https://ponicslife.com/hydroponic-charts-for-fruits-and-vegetables-ph-tds-ec-cf-ppm/</a:t>
          </a:r>
          <a:endParaRPr lang="en-US"/>
        </a:p>
      </dgm:t>
    </dgm:pt>
    <dgm:pt modelId="{9E6A9E8D-2160-4B5B-8CB1-C52840EA27AD}" type="parTrans" cxnId="{DF06D963-A179-4589-8196-1CFE11523B28}">
      <dgm:prSet/>
      <dgm:spPr/>
      <dgm:t>
        <a:bodyPr/>
        <a:lstStyle/>
        <a:p>
          <a:endParaRPr lang="en-US"/>
        </a:p>
      </dgm:t>
    </dgm:pt>
    <dgm:pt modelId="{927E4ADF-6FAC-4AC8-A9DD-D9F911972233}" type="sibTrans" cxnId="{DF06D963-A179-4589-8196-1CFE11523B28}">
      <dgm:prSet/>
      <dgm:spPr/>
      <dgm:t>
        <a:bodyPr/>
        <a:lstStyle/>
        <a:p>
          <a:endParaRPr lang="en-US"/>
        </a:p>
      </dgm:t>
    </dgm:pt>
    <dgm:pt modelId="{495DF1A3-5045-4380-AEBF-826D1B28B2E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https://extension.okstate.edu/fact-sheets/electrical-conductivity-and-ph-guide-for-hydroponics.html</a:t>
          </a:r>
          <a:endParaRPr lang="en-US"/>
        </a:p>
      </dgm:t>
    </dgm:pt>
    <dgm:pt modelId="{8ED99BCC-62CE-4745-A9A2-101B7BD91947}" type="parTrans" cxnId="{A42EA50C-5445-4C04-B5C5-794784D0F2EA}">
      <dgm:prSet/>
      <dgm:spPr/>
      <dgm:t>
        <a:bodyPr/>
        <a:lstStyle/>
        <a:p>
          <a:endParaRPr lang="en-US"/>
        </a:p>
      </dgm:t>
    </dgm:pt>
    <dgm:pt modelId="{39463810-9906-4D4D-8D84-EF1AA7AB4320}" type="sibTrans" cxnId="{A42EA50C-5445-4C04-B5C5-794784D0F2EA}">
      <dgm:prSet/>
      <dgm:spPr/>
      <dgm:t>
        <a:bodyPr/>
        <a:lstStyle/>
        <a:p>
          <a:endParaRPr lang="en-US"/>
        </a:p>
      </dgm:t>
    </dgm:pt>
    <dgm:pt modelId="{4BBF9EC8-2DE1-4C53-8E5B-0F50CA250BCC}" type="pres">
      <dgm:prSet presAssocID="{1EF708B0-D497-4983-94B1-B3DA651D33CB}" presName="vert0" presStyleCnt="0">
        <dgm:presLayoutVars>
          <dgm:dir/>
          <dgm:animOne val="branch"/>
          <dgm:animLvl val="lvl"/>
        </dgm:presLayoutVars>
      </dgm:prSet>
      <dgm:spPr/>
    </dgm:pt>
    <dgm:pt modelId="{695070DC-5D1E-451D-806D-0C96407DC398}" type="pres">
      <dgm:prSet presAssocID="{E6787DC7-1ED7-44B0-B887-D03383093814}" presName="thickLine" presStyleLbl="alignNode1" presStyleIdx="0" presStyleCnt="6"/>
      <dgm:spPr/>
    </dgm:pt>
    <dgm:pt modelId="{6F1800EE-2A18-43C7-911F-E4372C478028}" type="pres">
      <dgm:prSet presAssocID="{E6787DC7-1ED7-44B0-B887-D03383093814}" presName="horz1" presStyleCnt="0"/>
      <dgm:spPr/>
    </dgm:pt>
    <dgm:pt modelId="{18C6E3A8-2A4C-4AAC-B031-7BCED42302C1}" type="pres">
      <dgm:prSet presAssocID="{E6787DC7-1ED7-44B0-B887-D03383093814}" presName="tx1" presStyleLbl="revTx" presStyleIdx="0" presStyleCnt="6"/>
      <dgm:spPr/>
    </dgm:pt>
    <dgm:pt modelId="{7E9334E6-2B1A-4206-9F64-C847315234E7}" type="pres">
      <dgm:prSet presAssocID="{E6787DC7-1ED7-44B0-B887-D03383093814}" presName="vert1" presStyleCnt="0"/>
      <dgm:spPr/>
    </dgm:pt>
    <dgm:pt modelId="{6C08206A-EDA3-4AD3-A1BD-0320CD327866}" type="pres">
      <dgm:prSet presAssocID="{7D34A521-8CFA-48E4-8770-3D4B16B3A955}" presName="thickLine" presStyleLbl="alignNode1" presStyleIdx="1" presStyleCnt="6"/>
      <dgm:spPr/>
    </dgm:pt>
    <dgm:pt modelId="{22D16906-63EA-4A19-97BA-8C23057F37B5}" type="pres">
      <dgm:prSet presAssocID="{7D34A521-8CFA-48E4-8770-3D4B16B3A955}" presName="horz1" presStyleCnt="0"/>
      <dgm:spPr/>
    </dgm:pt>
    <dgm:pt modelId="{FB84F9E9-579C-44EA-992A-891388222AB0}" type="pres">
      <dgm:prSet presAssocID="{7D34A521-8CFA-48E4-8770-3D4B16B3A955}" presName="tx1" presStyleLbl="revTx" presStyleIdx="1" presStyleCnt="6"/>
      <dgm:spPr/>
    </dgm:pt>
    <dgm:pt modelId="{80D2244C-AEBD-4B06-91C9-4DF193C52AC7}" type="pres">
      <dgm:prSet presAssocID="{7D34A521-8CFA-48E4-8770-3D4B16B3A955}" presName="vert1" presStyleCnt="0"/>
      <dgm:spPr/>
    </dgm:pt>
    <dgm:pt modelId="{0CD325FA-7E4F-4FCB-A2C7-8C4626421701}" type="pres">
      <dgm:prSet presAssocID="{588B6F2F-078A-4D22-82B6-CEF79578EE06}" presName="thickLine" presStyleLbl="alignNode1" presStyleIdx="2" presStyleCnt="6"/>
      <dgm:spPr/>
    </dgm:pt>
    <dgm:pt modelId="{3FC06278-5696-4BD9-BEDA-6CCFF5516353}" type="pres">
      <dgm:prSet presAssocID="{588B6F2F-078A-4D22-82B6-CEF79578EE06}" presName="horz1" presStyleCnt="0"/>
      <dgm:spPr/>
    </dgm:pt>
    <dgm:pt modelId="{89A45C30-4668-4D02-9855-958FC6FAB7B4}" type="pres">
      <dgm:prSet presAssocID="{588B6F2F-078A-4D22-82B6-CEF79578EE06}" presName="tx1" presStyleLbl="revTx" presStyleIdx="2" presStyleCnt="6"/>
      <dgm:spPr/>
    </dgm:pt>
    <dgm:pt modelId="{5FD0318F-CA37-459B-9AD4-790411DD6FEF}" type="pres">
      <dgm:prSet presAssocID="{588B6F2F-078A-4D22-82B6-CEF79578EE06}" presName="vert1" presStyleCnt="0"/>
      <dgm:spPr/>
    </dgm:pt>
    <dgm:pt modelId="{7082224D-4191-4ABA-94B8-2D8C443D8A56}" type="pres">
      <dgm:prSet presAssocID="{327B2EE4-BC73-4C20-89BC-422714725C38}" presName="thickLine" presStyleLbl="alignNode1" presStyleIdx="3" presStyleCnt="6"/>
      <dgm:spPr/>
    </dgm:pt>
    <dgm:pt modelId="{DCF809F9-BA83-4D28-97B3-FC9AF89C2787}" type="pres">
      <dgm:prSet presAssocID="{327B2EE4-BC73-4C20-89BC-422714725C38}" presName="horz1" presStyleCnt="0"/>
      <dgm:spPr/>
    </dgm:pt>
    <dgm:pt modelId="{0C042B0A-E62B-49F2-B630-3966988E6754}" type="pres">
      <dgm:prSet presAssocID="{327B2EE4-BC73-4C20-89BC-422714725C38}" presName="tx1" presStyleLbl="revTx" presStyleIdx="3" presStyleCnt="6"/>
      <dgm:spPr/>
    </dgm:pt>
    <dgm:pt modelId="{B877D376-B738-419C-ADB9-D812CF7EA3CE}" type="pres">
      <dgm:prSet presAssocID="{327B2EE4-BC73-4C20-89BC-422714725C38}" presName="vert1" presStyleCnt="0"/>
      <dgm:spPr/>
    </dgm:pt>
    <dgm:pt modelId="{FE869636-8E66-48B6-96CF-C8B067307E30}" type="pres">
      <dgm:prSet presAssocID="{EC5D09E0-63C6-47EC-AB7B-D1D5B04C1B6C}" presName="thickLine" presStyleLbl="alignNode1" presStyleIdx="4" presStyleCnt="6"/>
      <dgm:spPr/>
    </dgm:pt>
    <dgm:pt modelId="{67DAF1B5-F2F0-4BA4-82C5-5B2AD89187EF}" type="pres">
      <dgm:prSet presAssocID="{EC5D09E0-63C6-47EC-AB7B-D1D5B04C1B6C}" presName="horz1" presStyleCnt="0"/>
      <dgm:spPr/>
    </dgm:pt>
    <dgm:pt modelId="{46AF42CB-43E8-4D20-8F38-11AE8ABCA225}" type="pres">
      <dgm:prSet presAssocID="{EC5D09E0-63C6-47EC-AB7B-D1D5B04C1B6C}" presName="tx1" presStyleLbl="revTx" presStyleIdx="4" presStyleCnt="6"/>
      <dgm:spPr/>
    </dgm:pt>
    <dgm:pt modelId="{724720C3-F44F-4BE3-9F87-E9E91A4E3668}" type="pres">
      <dgm:prSet presAssocID="{EC5D09E0-63C6-47EC-AB7B-D1D5B04C1B6C}" presName="vert1" presStyleCnt="0"/>
      <dgm:spPr/>
    </dgm:pt>
    <dgm:pt modelId="{106214D1-7A01-414F-8AE8-5FD6E95F4D08}" type="pres">
      <dgm:prSet presAssocID="{495DF1A3-5045-4380-AEBF-826D1B28B2E6}" presName="thickLine" presStyleLbl="alignNode1" presStyleIdx="5" presStyleCnt="6"/>
      <dgm:spPr/>
    </dgm:pt>
    <dgm:pt modelId="{7EAA11AA-7104-4EE7-AA67-F296283829BF}" type="pres">
      <dgm:prSet presAssocID="{495DF1A3-5045-4380-AEBF-826D1B28B2E6}" presName="horz1" presStyleCnt="0"/>
      <dgm:spPr/>
    </dgm:pt>
    <dgm:pt modelId="{60718E88-A37C-4A36-BEA6-F58636F80265}" type="pres">
      <dgm:prSet presAssocID="{495DF1A3-5045-4380-AEBF-826D1B28B2E6}" presName="tx1" presStyleLbl="revTx" presStyleIdx="5" presStyleCnt="6"/>
      <dgm:spPr/>
    </dgm:pt>
    <dgm:pt modelId="{ABDB6AE4-4E73-4955-8F69-328BE10FE062}" type="pres">
      <dgm:prSet presAssocID="{495DF1A3-5045-4380-AEBF-826D1B28B2E6}" presName="vert1" presStyleCnt="0"/>
      <dgm:spPr/>
    </dgm:pt>
  </dgm:ptLst>
  <dgm:cxnLst>
    <dgm:cxn modelId="{91790401-47DA-4F62-9306-7A2E56F6C1D3}" type="presOf" srcId="{495DF1A3-5045-4380-AEBF-826D1B28B2E6}" destId="{60718E88-A37C-4A36-BEA6-F58636F80265}" srcOrd="0" destOrd="0" presId="urn:microsoft.com/office/officeart/2008/layout/LinedList"/>
    <dgm:cxn modelId="{A42EA50C-5445-4C04-B5C5-794784D0F2EA}" srcId="{1EF708B0-D497-4983-94B1-B3DA651D33CB}" destId="{495DF1A3-5045-4380-AEBF-826D1B28B2E6}" srcOrd="5" destOrd="0" parTransId="{8ED99BCC-62CE-4745-A9A2-101B7BD91947}" sibTransId="{39463810-9906-4D4D-8D84-EF1AA7AB4320}"/>
    <dgm:cxn modelId="{460FDB13-2DA8-41A6-B28A-EB1EC904A9CD}" srcId="{1EF708B0-D497-4983-94B1-B3DA651D33CB}" destId="{E6787DC7-1ED7-44B0-B887-D03383093814}" srcOrd="0" destOrd="0" parTransId="{494A9453-3D45-4D1F-B64F-E45787F7362D}" sibTransId="{D1991381-D943-48B6-9A69-5CA87CE14C91}"/>
    <dgm:cxn modelId="{70F9861A-3305-4527-966A-559B610385E3}" srcId="{1EF708B0-D497-4983-94B1-B3DA651D33CB}" destId="{7D34A521-8CFA-48E4-8770-3D4B16B3A955}" srcOrd="1" destOrd="0" parTransId="{A7AC154E-5D2F-4AA1-9C67-4241906B209D}" sibTransId="{26206E25-5ADC-475F-87DB-AAB721907F9E}"/>
    <dgm:cxn modelId="{8842F61B-55A6-4E43-A197-308FC254EDDE}" type="presOf" srcId="{EC5D09E0-63C6-47EC-AB7B-D1D5B04C1B6C}" destId="{46AF42CB-43E8-4D20-8F38-11AE8ABCA225}" srcOrd="0" destOrd="0" presId="urn:microsoft.com/office/officeart/2008/layout/LinedList"/>
    <dgm:cxn modelId="{0878A15F-93CF-46C3-9C5B-1EE917CC3194}" type="presOf" srcId="{E6787DC7-1ED7-44B0-B887-D03383093814}" destId="{18C6E3A8-2A4C-4AAC-B031-7BCED42302C1}" srcOrd="0" destOrd="0" presId="urn:microsoft.com/office/officeart/2008/layout/LinedList"/>
    <dgm:cxn modelId="{DF06D963-A179-4589-8196-1CFE11523B28}" srcId="{1EF708B0-D497-4983-94B1-B3DA651D33CB}" destId="{EC5D09E0-63C6-47EC-AB7B-D1D5B04C1B6C}" srcOrd="4" destOrd="0" parTransId="{9E6A9E8D-2160-4B5B-8CB1-C52840EA27AD}" sibTransId="{927E4ADF-6FAC-4AC8-A9DD-D9F911972233}"/>
    <dgm:cxn modelId="{BC17B967-782B-419D-9CCD-0C1B5AA4F308}" type="presOf" srcId="{327B2EE4-BC73-4C20-89BC-422714725C38}" destId="{0C042B0A-E62B-49F2-B630-3966988E6754}" srcOrd="0" destOrd="0" presId="urn:microsoft.com/office/officeart/2008/layout/LinedList"/>
    <dgm:cxn modelId="{9134F159-EFA7-49A9-93DB-B029536363D0}" srcId="{1EF708B0-D497-4983-94B1-B3DA651D33CB}" destId="{327B2EE4-BC73-4C20-89BC-422714725C38}" srcOrd="3" destOrd="0" parTransId="{B35C9340-F0F5-4930-B64A-3D0477DCE043}" sibTransId="{509F1719-731E-4385-911C-AD6A65FC05AE}"/>
    <dgm:cxn modelId="{8D358A8F-15AA-4597-B4EE-A13BE0DDE586}" srcId="{1EF708B0-D497-4983-94B1-B3DA651D33CB}" destId="{588B6F2F-078A-4D22-82B6-CEF79578EE06}" srcOrd="2" destOrd="0" parTransId="{D02B55B4-2524-4A4D-89A0-506C5F1CF64E}" sibTransId="{718E8A1A-9799-4F5F-961B-A2AA4A74D003}"/>
    <dgm:cxn modelId="{495498B1-7A87-4667-809D-2AA792A7A956}" type="presOf" srcId="{7D34A521-8CFA-48E4-8770-3D4B16B3A955}" destId="{FB84F9E9-579C-44EA-992A-891388222AB0}" srcOrd="0" destOrd="0" presId="urn:microsoft.com/office/officeart/2008/layout/LinedList"/>
    <dgm:cxn modelId="{0264B5D4-4360-4957-A819-28457C97EAD8}" type="presOf" srcId="{1EF708B0-D497-4983-94B1-B3DA651D33CB}" destId="{4BBF9EC8-2DE1-4C53-8E5B-0F50CA250BCC}" srcOrd="0" destOrd="0" presId="urn:microsoft.com/office/officeart/2008/layout/LinedList"/>
    <dgm:cxn modelId="{5EF9AAEA-EBE1-4220-85A2-5771D83998F3}" type="presOf" srcId="{588B6F2F-078A-4D22-82B6-CEF79578EE06}" destId="{89A45C30-4668-4D02-9855-958FC6FAB7B4}" srcOrd="0" destOrd="0" presId="urn:microsoft.com/office/officeart/2008/layout/LinedList"/>
    <dgm:cxn modelId="{EC8BD969-690D-471B-9738-E009270894AF}" type="presParOf" srcId="{4BBF9EC8-2DE1-4C53-8E5B-0F50CA250BCC}" destId="{695070DC-5D1E-451D-806D-0C96407DC398}" srcOrd="0" destOrd="0" presId="urn:microsoft.com/office/officeart/2008/layout/LinedList"/>
    <dgm:cxn modelId="{82821938-A098-48D2-9A29-3CFA18BD5EAD}" type="presParOf" srcId="{4BBF9EC8-2DE1-4C53-8E5B-0F50CA250BCC}" destId="{6F1800EE-2A18-43C7-911F-E4372C478028}" srcOrd="1" destOrd="0" presId="urn:microsoft.com/office/officeart/2008/layout/LinedList"/>
    <dgm:cxn modelId="{EC271B80-6005-411D-A29B-022958A80B5A}" type="presParOf" srcId="{6F1800EE-2A18-43C7-911F-E4372C478028}" destId="{18C6E3A8-2A4C-4AAC-B031-7BCED42302C1}" srcOrd="0" destOrd="0" presId="urn:microsoft.com/office/officeart/2008/layout/LinedList"/>
    <dgm:cxn modelId="{EDCBCEE3-2B54-47D2-A4E1-C918133D89CC}" type="presParOf" srcId="{6F1800EE-2A18-43C7-911F-E4372C478028}" destId="{7E9334E6-2B1A-4206-9F64-C847315234E7}" srcOrd="1" destOrd="0" presId="urn:microsoft.com/office/officeart/2008/layout/LinedList"/>
    <dgm:cxn modelId="{BBCC7903-CFB4-46E6-B617-6B7175BA7C11}" type="presParOf" srcId="{4BBF9EC8-2DE1-4C53-8E5B-0F50CA250BCC}" destId="{6C08206A-EDA3-4AD3-A1BD-0320CD327866}" srcOrd="2" destOrd="0" presId="urn:microsoft.com/office/officeart/2008/layout/LinedList"/>
    <dgm:cxn modelId="{0EA15D00-8E2C-49C7-8241-FCE032813EF7}" type="presParOf" srcId="{4BBF9EC8-2DE1-4C53-8E5B-0F50CA250BCC}" destId="{22D16906-63EA-4A19-97BA-8C23057F37B5}" srcOrd="3" destOrd="0" presId="urn:microsoft.com/office/officeart/2008/layout/LinedList"/>
    <dgm:cxn modelId="{9ADE3A8C-BDD7-46AA-80E6-5B818E749650}" type="presParOf" srcId="{22D16906-63EA-4A19-97BA-8C23057F37B5}" destId="{FB84F9E9-579C-44EA-992A-891388222AB0}" srcOrd="0" destOrd="0" presId="urn:microsoft.com/office/officeart/2008/layout/LinedList"/>
    <dgm:cxn modelId="{77439DE5-5749-47E8-83CD-5A9EC4F2076C}" type="presParOf" srcId="{22D16906-63EA-4A19-97BA-8C23057F37B5}" destId="{80D2244C-AEBD-4B06-91C9-4DF193C52AC7}" srcOrd="1" destOrd="0" presId="urn:microsoft.com/office/officeart/2008/layout/LinedList"/>
    <dgm:cxn modelId="{C2DAA8A5-DBED-4BD1-AA15-45754F919F0D}" type="presParOf" srcId="{4BBF9EC8-2DE1-4C53-8E5B-0F50CA250BCC}" destId="{0CD325FA-7E4F-4FCB-A2C7-8C4626421701}" srcOrd="4" destOrd="0" presId="urn:microsoft.com/office/officeart/2008/layout/LinedList"/>
    <dgm:cxn modelId="{DAF972A3-6E5D-4CA7-AFA0-7801A69E09B0}" type="presParOf" srcId="{4BBF9EC8-2DE1-4C53-8E5B-0F50CA250BCC}" destId="{3FC06278-5696-4BD9-BEDA-6CCFF5516353}" srcOrd="5" destOrd="0" presId="urn:microsoft.com/office/officeart/2008/layout/LinedList"/>
    <dgm:cxn modelId="{4C016DFA-5272-4E59-A688-393B3B4517A7}" type="presParOf" srcId="{3FC06278-5696-4BD9-BEDA-6CCFF5516353}" destId="{89A45C30-4668-4D02-9855-958FC6FAB7B4}" srcOrd="0" destOrd="0" presId="urn:microsoft.com/office/officeart/2008/layout/LinedList"/>
    <dgm:cxn modelId="{B573E9C3-0B57-43F1-A49E-6BA3E6C1D6FD}" type="presParOf" srcId="{3FC06278-5696-4BD9-BEDA-6CCFF5516353}" destId="{5FD0318F-CA37-459B-9AD4-790411DD6FEF}" srcOrd="1" destOrd="0" presId="urn:microsoft.com/office/officeart/2008/layout/LinedList"/>
    <dgm:cxn modelId="{339F3AF9-3178-43CD-97B8-9F9137B539C1}" type="presParOf" srcId="{4BBF9EC8-2DE1-4C53-8E5B-0F50CA250BCC}" destId="{7082224D-4191-4ABA-94B8-2D8C443D8A56}" srcOrd="6" destOrd="0" presId="urn:microsoft.com/office/officeart/2008/layout/LinedList"/>
    <dgm:cxn modelId="{4E50DCA1-AD13-4F6D-9DED-2F832C310463}" type="presParOf" srcId="{4BBF9EC8-2DE1-4C53-8E5B-0F50CA250BCC}" destId="{DCF809F9-BA83-4D28-97B3-FC9AF89C2787}" srcOrd="7" destOrd="0" presId="urn:microsoft.com/office/officeart/2008/layout/LinedList"/>
    <dgm:cxn modelId="{B5259D39-24FD-435B-88F0-4785E31408EE}" type="presParOf" srcId="{DCF809F9-BA83-4D28-97B3-FC9AF89C2787}" destId="{0C042B0A-E62B-49F2-B630-3966988E6754}" srcOrd="0" destOrd="0" presId="urn:microsoft.com/office/officeart/2008/layout/LinedList"/>
    <dgm:cxn modelId="{1779C79F-5DF6-4C01-9441-82C6B7A7EA61}" type="presParOf" srcId="{DCF809F9-BA83-4D28-97B3-FC9AF89C2787}" destId="{B877D376-B738-419C-ADB9-D812CF7EA3CE}" srcOrd="1" destOrd="0" presId="urn:microsoft.com/office/officeart/2008/layout/LinedList"/>
    <dgm:cxn modelId="{C71B7264-A703-4500-B4AC-75EE7A456AE0}" type="presParOf" srcId="{4BBF9EC8-2DE1-4C53-8E5B-0F50CA250BCC}" destId="{FE869636-8E66-48B6-96CF-C8B067307E30}" srcOrd="8" destOrd="0" presId="urn:microsoft.com/office/officeart/2008/layout/LinedList"/>
    <dgm:cxn modelId="{807D1FFC-152F-4A04-85E0-E3250B5479CF}" type="presParOf" srcId="{4BBF9EC8-2DE1-4C53-8E5B-0F50CA250BCC}" destId="{67DAF1B5-F2F0-4BA4-82C5-5B2AD89187EF}" srcOrd="9" destOrd="0" presId="urn:microsoft.com/office/officeart/2008/layout/LinedList"/>
    <dgm:cxn modelId="{BFEF730E-992A-4B4A-813E-8161EA030CBD}" type="presParOf" srcId="{67DAF1B5-F2F0-4BA4-82C5-5B2AD89187EF}" destId="{46AF42CB-43E8-4D20-8F38-11AE8ABCA225}" srcOrd="0" destOrd="0" presId="urn:microsoft.com/office/officeart/2008/layout/LinedList"/>
    <dgm:cxn modelId="{33D84F28-3DBB-4A14-A1F6-3B4A8E49B124}" type="presParOf" srcId="{67DAF1B5-F2F0-4BA4-82C5-5B2AD89187EF}" destId="{724720C3-F44F-4BE3-9F87-E9E91A4E3668}" srcOrd="1" destOrd="0" presId="urn:microsoft.com/office/officeart/2008/layout/LinedList"/>
    <dgm:cxn modelId="{092232F7-60D9-4FB2-A455-6E3DF038F2CF}" type="presParOf" srcId="{4BBF9EC8-2DE1-4C53-8E5B-0F50CA250BCC}" destId="{106214D1-7A01-414F-8AE8-5FD6E95F4D08}" srcOrd="10" destOrd="0" presId="urn:microsoft.com/office/officeart/2008/layout/LinedList"/>
    <dgm:cxn modelId="{0940AD89-226C-4B0E-A010-515CAD0F23FB}" type="presParOf" srcId="{4BBF9EC8-2DE1-4C53-8E5B-0F50CA250BCC}" destId="{7EAA11AA-7104-4EE7-AA67-F296283829BF}" srcOrd="11" destOrd="0" presId="urn:microsoft.com/office/officeart/2008/layout/LinedList"/>
    <dgm:cxn modelId="{64311EE4-8DB8-4622-93BE-A0BA356AE24C}" type="presParOf" srcId="{7EAA11AA-7104-4EE7-AA67-F296283829BF}" destId="{60718E88-A37C-4A36-BEA6-F58636F80265}" srcOrd="0" destOrd="0" presId="urn:microsoft.com/office/officeart/2008/layout/LinedList"/>
    <dgm:cxn modelId="{EA0556B0-8365-46C4-B791-9F4FF317D309}" type="presParOf" srcId="{7EAA11AA-7104-4EE7-AA67-F296283829BF}" destId="{ABDB6AE4-4E73-4955-8F69-328BE10FE06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FCA8F-97A9-4AD3-B6CE-9305F39FF7D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F620D-1A2B-49A4-AA53-E983B275776F}">
      <dgm:prSet/>
      <dgm:spPr/>
      <dgm:t>
        <a:bodyPr/>
        <a:lstStyle/>
        <a:p>
          <a:r>
            <a:rPr lang="en-US"/>
            <a:t>We used ChatGPT to calibrate the sensor for us as solutions available online were not working well with our sensor </a:t>
          </a:r>
        </a:p>
      </dgm:t>
    </dgm:pt>
    <dgm:pt modelId="{E2E3921C-41B5-4609-A3CC-98FF5641D6DE}" type="parTrans" cxnId="{7E071E1D-926B-4ACC-AD7B-F91EDFE24CF4}">
      <dgm:prSet/>
      <dgm:spPr/>
      <dgm:t>
        <a:bodyPr/>
        <a:lstStyle/>
        <a:p>
          <a:endParaRPr lang="en-US"/>
        </a:p>
      </dgm:t>
    </dgm:pt>
    <dgm:pt modelId="{4A85DEE9-22AF-40FE-8A0C-F3E402C5204A}" type="sibTrans" cxnId="{7E071E1D-926B-4ACC-AD7B-F91EDFE24CF4}">
      <dgm:prSet/>
      <dgm:spPr/>
      <dgm:t>
        <a:bodyPr/>
        <a:lstStyle/>
        <a:p>
          <a:endParaRPr lang="en-US"/>
        </a:p>
      </dgm:t>
    </dgm:pt>
    <dgm:pt modelId="{9999A2AD-1B8E-45AD-A045-1FE1135647D7}">
      <dgm:prSet/>
      <dgm:spPr/>
      <dgm:t>
        <a:bodyPr/>
        <a:lstStyle/>
        <a:p>
          <a:r>
            <a:rPr lang="en-US" dirty="0"/>
            <a:t>These calculations were used along with the control solution to verify our findings. This worked the best</a:t>
          </a:r>
        </a:p>
      </dgm:t>
    </dgm:pt>
    <dgm:pt modelId="{0F02A604-0C93-4C69-962D-2BCF1DC7EBD3}" type="parTrans" cxnId="{DC2F0ADE-52FA-494F-8C1C-D730995FD11A}">
      <dgm:prSet/>
      <dgm:spPr/>
      <dgm:t>
        <a:bodyPr/>
        <a:lstStyle/>
        <a:p>
          <a:endParaRPr lang="en-US"/>
        </a:p>
      </dgm:t>
    </dgm:pt>
    <dgm:pt modelId="{7C542DD6-D086-45F3-A043-6A2593616D6B}" type="sibTrans" cxnId="{DC2F0ADE-52FA-494F-8C1C-D730995FD11A}">
      <dgm:prSet/>
      <dgm:spPr/>
      <dgm:t>
        <a:bodyPr/>
        <a:lstStyle/>
        <a:p>
          <a:endParaRPr lang="en-US"/>
        </a:p>
      </dgm:t>
    </dgm:pt>
    <dgm:pt modelId="{7910D280-A557-4CD6-ADE6-369FE1E35B28}">
      <dgm:prSet/>
      <dgm:spPr/>
      <dgm:t>
        <a:bodyPr/>
        <a:lstStyle/>
        <a:p>
          <a:r>
            <a:rPr lang="en-US"/>
            <a:t>The value for “voltageAtpH7” was a constant that we set to 3.15.</a:t>
          </a:r>
        </a:p>
      </dgm:t>
    </dgm:pt>
    <dgm:pt modelId="{12FEF740-5A7B-4D8A-810C-3ADB3CEB455B}" type="parTrans" cxnId="{8F7450E1-36AA-4637-BE6F-0E4D9552D4AA}">
      <dgm:prSet/>
      <dgm:spPr/>
      <dgm:t>
        <a:bodyPr/>
        <a:lstStyle/>
        <a:p>
          <a:endParaRPr lang="en-US"/>
        </a:p>
      </dgm:t>
    </dgm:pt>
    <dgm:pt modelId="{46E3FBC6-EB94-44D3-8AE7-8D2FD57B4847}" type="sibTrans" cxnId="{8F7450E1-36AA-4637-BE6F-0E4D9552D4AA}">
      <dgm:prSet/>
      <dgm:spPr/>
      <dgm:t>
        <a:bodyPr/>
        <a:lstStyle/>
        <a:p>
          <a:endParaRPr lang="en-US"/>
        </a:p>
      </dgm:t>
    </dgm:pt>
    <dgm:pt modelId="{10DF233B-BE1D-43DF-91D5-ACD5F4909D47}" type="pres">
      <dgm:prSet presAssocID="{BE8FCA8F-97A9-4AD3-B6CE-9305F39FF7D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1F1D32-FD41-4A99-B9BA-D4B44CDE3114}" type="pres">
      <dgm:prSet presAssocID="{728F620D-1A2B-49A4-AA53-E983B275776F}" presName="root" presStyleCnt="0"/>
      <dgm:spPr/>
    </dgm:pt>
    <dgm:pt modelId="{328F665A-E4BA-45A1-983D-39071619B30E}" type="pres">
      <dgm:prSet presAssocID="{728F620D-1A2B-49A4-AA53-E983B275776F}" presName="rootComposite" presStyleCnt="0"/>
      <dgm:spPr/>
    </dgm:pt>
    <dgm:pt modelId="{5E2C9453-AC65-438E-AAF1-C91AF45E69AF}" type="pres">
      <dgm:prSet presAssocID="{728F620D-1A2B-49A4-AA53-E983B275776F}" presName="rootText" presStyleLbl="node1" presStyleIdx="0" presStyleCnt="3"/>
      <dgm:spPr/>
    </dgm:pt>
    <dgm:pt modelId="{AFA229B5-DD84-49BF-97EB-663CD5FFE396}" type="pres">
      <dgm:prSet presAssocID="{728F620D-1A2B-49A4-AA53-E983B275776F}" presName="rootConnector" presStyleLbl="node1" presStyleIdx="0" presStyleCnt="3"/>
      <dgm:spPr/>
    </dgm:pt>
    <dgm:pt modelId="{37D341E1-970B-4ED6-A704-63F934536EC8}" type="pres">
      <dgm:prSet presAssocID="{728F620D-1A2B-49A4-AA53-E983B275776F}" presName="childShape" presStyleCnt="0"/>
      <dgm:spPr/>
    </dgm:pt>
    <dgm:pt modelId="{2C1A06AF-4702-45D9-A7E8-CC8E86569221}" type="pres">
      <dgm:prSet presAssocID="{9999A2AD-1B8E-45AD-A045-1FE1135647D7}" presName="root" presStyleCnt="0"/>
      <dgm:spPr/>
    </dgm:pt>
    <dgm:pt modelId="{50306DC5-FA5E-408B-AEA2-EC2139AE92E7}" type="pres">
      <dgm:prSet presAssocID="{9999A2AD-1B8E-45AD-A045-1FE1135647D7}" presName="rootComposite" presStyleCnt="0"/>
      <dgm:spPr/>
    </dgm:pt>
    <dgm:pt modelId="{9A848C86-F6A0-416A-9AF3-09364AE7D8FA}" type="pres">
      <dgm:prSet presAssocID="{9999A2AD-1B8E-45AD-A045-1FE1135647D7}" presName="rootText" presStyleLbl="node1" presStyleIdx="1" presStyleCnt="3"/>
      <dgm:spPr/>
    </dgm:pt>
    <dgm:pt modelId="{D941C2E8-90DE-4336-8527-D25F0E50FD35}" type="pres">
      <dgm:prSet presAssocID="{9999A2AD-1B8E-45AD-A045-1FE1135647D7}" presName="rootConnector" presStyleLbl="node1" presStyleIdx="1" presStyleCnt="3"/>
      <dgm:spPr/>
    </dgm:pt>
    <dgm:pt modelId="{B81C3526-5F37-47C4-894A-4E5C7385455F}" type="pres">
      <dgm:prSet presAssocID="{9999A2AD-1B8E-45AD-A045-1FE1135647D7}" presName="childShape" presStyleCnt="0"/>
      <dgm:spPr/>
    </dgm:pt>
    <dgm:pt modelId="{09D8B63D-E5A0-4B05-8CE3-41AC2ADD41E7}" type="pres">
      <dgm:prSet presAssocID="{7910D280-A557-4CD6-ADE6-369FE1E35B28}" presName="root" presStyleCnt="0"/>
      <dgm:spPr/>
    </dgm:pt>
    <dgm:pt modelId="{2731F540-9374-456A-B2CF-8352BD0B1C4D}" type="pres">
      <dgm:prSet presAssocID="{7910D280-A557-4CD6-ADE6-369FE1E35B28}" presName="rootComposite" presStyleCnt="0"/>
      <dgm:spPr/>
    </dgm:pt>
    <dgm:pt modelId="{1204B797-5479-4B0F-8654-6128443B1A49}" type="pres">
      <dgm:prSet presAssocID="{7910D280-A557-4CD6-ADE6-369FE1E35B28}" presName="rootText" presStyleLbl="node1" presStyleIdx="2" presStyleCnt="3"/>
      <dgm:spPr/>
    </dgm:pt>
    <dgm:pt modelId="{88CB0F96-70EB-48A6-B80A-7CE8622BCA59}" type="pres">
      <dgm:prSet presAssocID="{7910D280-A557-4CD6-ADE6-369FE1E35B28}" presName="rootConnector" presStyleLbl="node1" presStyleIdx="2" presStyleCnt="3"/>
      <dgm:spPr/>
    </dgm:pt>
    <dgm:pt modelId="{4AF3D84E-4E92-41ED-B7D9-B703C42E6A89}" type="pres">
      <dgm:prSet presAssocID="{7910D280-A557-4CD6-ADE6-369FE1E35B28}" presName="childShape" presStyleCnt="0"/>
      <dgm:spPr/>
    </dgm:pt>
  </dgm:ptLst>
  <dgm:cxnLst>
    <dgm:cxn modelId="{1616E219-DA87-4F33-85AF-28853025790E}" type="presOf" srcId="{9999A2AD-1B8E-45AD-A045-1FE1135647D7}" destId="{9A848C86-F6A0-416A-9AF3-09364AE7D8FA}" srcOrd="0" destOrd="0" presId="urn:microsoft.com/office/officeart/2005/8/layout/hierarchy3"/>
    <dgm:cxn modelId="{7E071E1D-926B-4ACC-AD7B-F91EDFE24CF4}" srcId="{BE8FCA8F-97A9-4AD3-B6CE-9305F39FF7DD}" destId="{728F620D-1A2B-49A4-AA53-E983B275776F}" srcOrd="0" destOrd="0" parTransId="{E2E3921C-41B5-4609-A3CC-98FF5641D6DE}" sibTransId="{4A85DEE9-22AF-40FE-8A0C-F3E402C5204A}"/>
    <dgm:cxn modelId="{C1800E2F-B2A9-4F51-AD60-9789F58A0CD1}" type="presOf" srcId="{9999A2AD-1B8E-45AD-A045-1FE1135647D7}" destId="{D941C2E8-90DE-4336-8527-D25F0E50FD35}" srcOrd="1" destOrd="0" presId="urn:microsoft.com/office/officeart/2005/8/layout/hierarchy3"/>
    <dgm:cxn modelId="{72388034-34A8-4627-ACE7-CED60D854D46}" type="presOf" srcId="{7910D280-A557-4CD6-ADE6-369FE1E35B28}" destId="{88CB0F96-70EB-48A6-B80A-7CE8622BCA59}" srcOrd="1" destOrd="0" presId="urn:microsoft.com/office/officeart/2005/8/layout/hierarchy3"/>
    <dgm:cxn modelId="{1E718C68-420B-40A2-A5B8-38AD6D68A334}" type="presOf" srcId="{BE8FCA8F-97A9-4AD3-B6CE-9305F39FF7DD}" destId="{10DF233B-BE1D-43DF-91D5-ACD5F4909D47}" srcOrd="0" destOrd="0" presId="urn:microsoft.com/office/officeart/2005/8/layout/hierarchy3"/>
    <dgm:cxn modelId="{D3FF5E7D-4528-4255-B007-3E02E6B366A7}" type="presOf" srcId="{7910D280-A557-4CD6-ADE6-369FE1E35B28}" destId="{1204B797-5479-4B0F-8654-6128443B1A49}" srcOrd="0" destOrd="0" presId="urn:microsoft.com/office/officeart/2005/8/layout/hierarchy3"/>
    <dgm:cxn modelId="{DC2F0ADE-52FA-494F-8C1C-D730995FD11A}" srcId="{BE8FCA8F-97A9-4AD3-B6CE-9305F39FF7DD}" destId="{9999A2AD-1B8E-45AD-A045-1FE1135647D7}" srcOrd="1" destOrd="0" parTransId="{0F02A604-0C93-4C69-962D-2BCF1DC7EBD3}" sibTransId="{7C542DD6-D086-45F3-A043-6A2593616D6B}"/>
    <dgm:cxn modelId="{8F7450E1-36AA-4637-BE6F-0E4D9552D4AA}" srcId="{BE8FCA8F-97A9-4AD3-B6CE-9305F39FF7DD}" destId="{7910D280-A557-4CD6-ADE6-369FE1E35B28}" srcOrd="2" destOrd="0" parTransId="{12FEF740-5A7B-4D8A-810C-3ADB3CEB455B}" sibTransId="{46E3FBC6-EB94-44D3-8AE7-8D2FD57B4847}"/>
    <dgm:cxn modelId="{BAD2F2E3-42FA-445C-A49A-4BF0CE3F6489}" type="presOf" srcId="{728F620D-1A2B-49A4-AA53-E983B275776F}" destId="{5E2C9453-AC65-438E-AAF1-C91AF45E69AF}" srcOrd="0" destOrd="0" presId="urn:microsoft.com/office/officeart/2005/8/layout/hierarchy3"/>
    <dgm:cxn modelId="{6AF273F0-BA9D-4913-954B-2DEC51CBFEA8}" type="presOf" srcId="{728F620D-1A2B-49A4-AA53-E983B275776F}" destId="{AFA229B5-DD84-49BF-97EB-663CD5FFE396}" srcOrd="1" destOrd="0" presId="urn:microsoft.com/office/officeart/2005/8/layout/hierarchy3"/>
    <dgm:cxn modelId="{C098B19A-D3AE-4157-943A-90FDAEFCB808}" type="presParOf" srcId="{10DF233B-BE1D-43DF-91D5-ACD5F4909D47}" destId="{C21F1D32-FD41-4A99-B9BA-D4B44CDE3114}" srcOrd="0" destOrd="0" presId="urn:microsoft.com/office/officeart/2005/8/layout/hierarchy3"/>
    <dgm:cxn modelId="{9512CAE8-51EA-4022-88FE-4D6A354A50EA}" type="presParOf" srcId="{C21F1D32-FD41-4A99-B9BA-D4B44CDE3114}" destId="{328F665A-E4BA-45A1-983D-39071619B30E}" srcOrd="0" destOrd="0" presId="urn:microsoft.com/office/officeart/2005/8/layout/hierarchy3"/>
    <dgm:cxn modelId="{D746CDA1-CA24-4FFE-B885-FC5B1A9146AD}" type="presParOf" srcId="{328F665A-E4BA-45A1-983D-39071619B30E}" destId="{5E2C9453-AC65-438E-AAF1-C91AF45E69AF}" srcOrd="0" destOrd="0" presId="urn:microsoft.com/office/officeart/2005/8/layout/hierarchy3"/>
    <dgm:cxn modelId="{10395F2C-BFBA-494D-9A26-9FE19BA81D5C}" type="presParOf" srcId="{328F665A-E4BA-45A1-983D-39071619B30E}" destId="{AFA229B5-DD84-49BF-97EB-663CD5FFE396}" srcOrd="1" destOrd="0" presId="urn:microsoft.com/office/officeart/2005/8/layout/hierarchy3"/>
    <dgm:cxn modelId="{D44A623E-1EFF-4451-898D-0D27DD503E8F}" type="presParOf" srcId="{C21F1D32-FD41-4A99-B9BA-D4B44CDE3114}" destId="{37D341E1-970B-4ED6-A704-63F934536EC8}" srcOrd="1" destOrd="0" presId="urn:microsoft.com/office/officeart/2005/8/layout/hierarchy3"/>
    <dgm:cxn modelId="{92749148-03BE-4424-94C9-361611EF5FA4}" type="presParOf" srcId="{10DF233B-BE1D-43DF-91D5-ACD5F4909D47}" destId="{2C1A06AF-4702-45D9-A7E8-CC8E86569221}" srcOrd="1" destOrd="0" presId="urn:microsoft.com/office/officeart/2005/8/layout/hierarchy3"/>
    <dgm:cxn modelId="{45132F16-6943-42A1-9CEA-C7CCE0E5A57B}" type="presParOf" srcId="{2C1A06AF-4702-45D9-A7E8-CC8E86569221}" destId="{50306DC5-FA5E-408B-AEA2-EC2139AE92E7}" srcOrd="0" destOrd="0" presId="urn:microsoft.com/office/officeart/2005/8/layout/hierarchy3"/>
    <dgm:cxn modelId="{EC4F319B-7450-449D-BFAE-AB7D62BD7D00}" type="presParOf" srcId="{50306DC5-FA5E-408B-AEA2-EC2139AE92E7}" destId="{9A848C86-F6A0-416A-9AF3-09364AE7D8FA}" srcOrd="0" destOrd="0" presId="urn:microsoft.com/office/officeart/2005/8/layout/hierarchy3"/>
    <dgm:cxn modelId="{165A69D1-F3E4-4682-A6F0-322932EFC995}" type="presParOf" srcId="{50306DC5-FA5E-408B-AEA2-EC2139AE92E7}" destId="{D941C2E8-90DE-4336-8527-D25F0E50FD35}" srcOrd="1" destOrd="0" presId="urn:microsoft.com/office/officeart/2005/8/layout/hierarchy3"/>
    <dgm:cxn modelId="{EAFAAFAC-139F-4639-805A-A0A4725393E0}" type="presParOf" srcId="{2C1A06AF-4702-45D9-A7E8-CC8E86569221}" destId="{B81C3526-5F37-47C4-894A-4E5C7385455F}" srcOrd="1" destOrd="0" presId="urn:microsoft.com/office/officeart/2005/8/layout/hierarchy3"/>
    <dgm:cxn modelId="{687337D0-3E1B-42A4-863B-17113B6A6DC7}" type="presParOf" srcId="{10DF233B-BE1D-43DF-91D5-ACD5F4909D47}" destId="{09D8B63D-E5A0-4B05-8CE3-41AC2ADD41E7}" srcOrd="2" destOrd="0" presId="urn:microsoft.com/office/officeart/2005/8/layout/hierarchy3"/>
    <dgm:cxn modelId="{8BE2E6B7-E6D0-41C9-AA6A-BD5F9B0785B6}" type="presParOf" srcId="{09D8B63D-E5A0-4B05-8CE3-41AC2ADD41E7}" destId="{2731F540-9374-456A-B2CF-8352BD0B1C4D}" srcOrd="0" destOrd="0" presId="urn:microsoft.com/office/officeart/2005/8/layout/hierarchy3"/>
    <dgm:cxn modelId="{8ADF9BC4-2CBB-46E7-BE6A-72E13D31D297}" type="presParOf" srcId="{2731F540-9374-456A-B2CF-8352BD0B1C4D}" destId="{1204B797-5479-4B0F-8654-6128443B1A49}" srcOrd="0" destOrd="0" presId="urn:microsoft.com/office/officeart/2005/8/layout/hierarchy3"/>
    <dgm:cxn modelId="{F26E9B95-8151-4591-B5E1-26C217B8FB44}" type="presParOf" srcId="{2731F540-9374-456A-B2CF-8352BD0B1C4D}" destId="{88CB0F96-70EB-48A6-B80A-7CE8622BCA59}" srcOrd="1" destOrd="0" presId="urn:microsoft.com/office/officeart/2005/8/layout/hierarchy3"/>
    <dgm:cxn modelId="{A1F40BCC-D51E-424B-ABA4-FF1259B7C267}" type="presParOf" srcId="{09D8B63D-E5A0-4B05-8CE3-41AC2ADD41E7}" destId="{4AF3D84E-4E92-41ED-B7D9-B703C42E6A8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ADD42-E726-421C-A532-58A13696D7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D24AAC-C1F5-4287-9476-F96AC5920D1F}">
      <dgm:prSet/>
      <dgm:spPr/>
      <dgm:t>
        <a:bodyPr/>
        <a:lstStyle/>
        <a:p>
          <a:pPr>
            <a:defRPr cap="all"/>
          </a:pPr>
          <a:r>
            <a:rPr lang="en-US"/>
            <a:t>Automation: Minimal human input needed</a:t>
          </a:r>
        </a:p>
      </dgm:t>
    </dgm:pt>
    <dgm:pt modelId="{AAB5A8AD-405D-4F4B-A9D8-5AF7206CD279}" type="parTrans" cxnId="{2C55987E-C4C1-438A-9CA0-F31119F2C5C7}">
      <dgm:prSet/>
      <dgm:spPr/>
      <dgm:t>
        <a:bodyPr/>
        <a:lstStyle/>
        <a:p>
          <a:endParaRPr lang="en-US"/>
        </a:p>
      </dgm:t>
    </dgm:pt>
    <dgm:pt modelId="{8CDE01B2-E913-4DE1-A82E-69E0A6BA2861}" type="sibTrans" cxnId="{2C55987E-C4C1-438A-9CA0-F31119F2C5C7}">
      <dgm:prSet/>
      <dgm:spPr/>
      <dgm:t>
        <a:bodyPr/>
        <a:lstStyle/>
        <a:p>
          <a:endParaRPr lang="en-US"/>
        </a:p>
      </dgm:t>
    </dgm:pt>
    <dgm:pt modelId="{55AE0547-436C-4357-8895-DC743A165DDF}">
      <dgm:prSet/>
      <dgm:spPr/>
      <dgm:t>
        <a:bodyPr/>
        <a:lstStyle/>
        <a:p>
          <a:pPr>
            <a:defRPr cap="all"/>
          </a:pPr>
          <a:r>
            <a:rPr lang="en-US"/>
            <a:t>Precision: Accurate pH and nutrient regulation</a:t>
          </a:r>
        </a:p>
      </dgm:t>
    </dgm:pt>
    <dgm:pt modelId="{672B31CF-1745-4504-A3B5-6BDA55A20328}" type="parTrans" cxnId="{B6CFC61D-F43A-4AD8-82C5-89473F61A459}">
      <dgm:prSet/>
      <dgm:spPr/>
      <dgm:t>
        <a:bodyPr/>
        <a:lstStyle/>
        <a:p>
          <a:endParaRPr lang="en-US"/>
        </a:p>
      </dgm:t>
    </dgm:pt>
    <dgm:pt modelId="{35EB88DC-52CE-429F-93E4-90149D21A07D}" type="sibTrans" cxnId="{B6CFC61D-F43A-4AD8-82C5-89473F61A459}">
      <dgm:prSet/>
      <dgm:spPr/>
      <dgm:t>
        <a:bodyPr/>
        <a:lstStyle/>
        <a:p>
          <a:endParaRPr lang="en-US"/>
        </a:p>
      </dgm:t>
    </dgm:pt>
    <dgm:pt modelId="{E4CE3B13-114F-4D5A-8A8E-1600CB2BB945}">
      <dgm:prSet/>
      <dgm:spPr/>
      <dgm:t>
        <a:bodyPr/>
        <a:lstStyle/>
        <a:p>
          <a:pPr>
            <a:defRPr cap="all"/>
          </a:pPr>
          <a:r>
            <a:rPr lang="en-US"/>
            <a:t>Connectivity: Real-time monitoring via IoT</a:t>
          </a:r>
        </a:p>
      </dgm:t>
    </dgm:pt>
    <dgm:pt modelId="{AC16D947-5724-4FD2-B60D-BE045B937366}" type="parTrans" cxnId="{7740BC84-075E-4821-96E8-904B76166CFC}">
      <dgm:prSet/>
      <dgm:spPr/>
      <dgm:t>
        <a:bodyPr/>
        <a:lstStyle/>
        <a:p>
          <a:endParaRPr lang="en-US"/>
        </a:p>
      </dgm:t>
    </dgm:pt>
    <dgm:pt modelId="{0C3C7E8B-4960-478F-8509-CF90464A859B}" type="sibTrans" cxnId="{7740BC84-075E-4821-96E8-904B76166CFC}">
      <dgm:prSet/>
      <dgm:spPr/>
      <dgm:t>
        <a:bodyPr/>
        <a:lstStyle/>
        <a:p>
          <a:endParaRPr lang="en-US"/>
        </a:p>
      </dgm:t>
    </dgm:pt>
    <dgm:pt modelId="{ACFDB649-4FA9-4E9C-A113-5DFEDF8CC506}">
      <dgm:prSet/>
      <dgm:spPr/>
      <dgm:t>
        <a:bodyPr/>
        <a:lstStyle/>
        <a:p>
          <a:pPr>
            <a:defRPr cap="all"/>
          </a:pPr>
          <a:r>
            <a:rPr lang="en-US"/>
            <a:t>Healthy Growth: Plants thrive with optimal conditions</a:t>
          </a:r>
        </a:p>
      </dgm:t>
    </dgm:pt>
    <dgm:pt modelId="{4E5575DF-B287-4C59-9BA3-42696B0ED6C0}" type="parTrans" cxnId="{6CB8F75F-F6C5-427B-A811-FA74655BF046}">
      <dgm:prSet/>
      <dgm:spPr/>
      <dgm:t>
        <a:bodyPr/>
        <a:lstStyle/>
        <a:p>
          <a:endParaRPr lang="en-US"/>
        </a:p>
      </dgm:t>
    </dgm:pt>
    <dgm:pt modelId="{8E67B321-4F9C-4481-9263-0991D23C4BB9}" type="sibTrans" cxnId="{6CB8F75F-F6C5-427B-A811-FA74655BF046}">
      <dgm:prSet/>
      <dgm:spPr/>
      <dgm:t>
        <a:bodyPr/>
        <a:lstStyle/>
        <a:p>
          <a:endParaRPr lang="en-US"/>
        </a:p>
      </dgm:t>
    </dgm:pt>
    <dgm:pt modelId="{A28284EB-C3AE-4AE1-A48A-6559F87BD1B9}" type="pres">
      <dgm:prSet presAssocID="{949ADD42-E726-421C-A532-58A13696D745}" presName="root" presStyleCnt="0">
        <dgm:presLayoutVars>
          <dgm:dir/>
          <dgm:resizeHandles val="exact"/>
        </dgm:presLayoutVars>
      </dgm:prSet>
      <dgm:spPr/>
    </dgm:pt>
    <dgm:pt modelId="{D41D5594-EE61-4DF7-B42E-F15FD8F0AA8F}" type="pres">
      <dgm:prSet presAssocID="{B6D24AAC-C1F5-4287-9476-F96AC5920D1F}" presName="compNode" presStyleCnt="0"/>
      <dgm:spPr/>
    </dgm:pt>
    <dgm:pt modelId="{6289D68D-EE09-4940-88FD-2AD9825F1265}" type="pres">
      <dgm:prSet presAssocID="{B6D24AAC-C1F5-4287-9476-F96AC5920D1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C41C1EA-1AEB-44FA-9B1E-FF3176C299BE}" type="pres">
      <dgm:prSet presAssocID="{B6D24AAC-C1F5-4287-9476-F96AC5920D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451565-574D-4A7E-818A-4E8140F34195}" type="pres">
      <dgm:prSet presAssocID="{B6D24AAC-C1F5-4287-9476-F96AC5920D1F}" presName="spaceRect" presStyleCnt="0"/>
      <dgm:spPr/>
    </dgm:pt>
    <dgm:pt modelId="{614E5C92-7FD8-4F8F-9E5D-B6059B92C4F0}" type="pres">
      <dgm:prSet presAssocID="{B6D24AAC-C1F5-4287-9476-F96AC5920D1F}" presName="textRect" presStyleLbl="revTx" presStyleIdx="0" presStyleCnt="4">
        <dgm:presLayoutVars>
          <dgm:chMax val="1"/>
          <dgm:chPref val="1"/>
        </dgm:presLayoutVars>
      </dgm:prSet>
      <dgm:spPr/>
    </dgm:pt>
    <dgm:pt modelId="{8BD49555-4578-4F4B-9844-919C10424136}" type="pres">
      <dgm:prSet presAssocID="{8CDE01B2-E913-4DE1-A82E-69E0A6BA2861}" presName="sibTrans" presStyleCnt="0"/>
      <dgm:spPr/>
    </dgm:pt>
    <dgm:pt modelId="{A4B01884-CE3E-4422-BDEF-514C04AB815C}" type="pres">
      <dgm:prSet presAssocID="{55AE0547-436C-4357-8895-DC743A165DDF}" presName="compNode" presStyleCnt="0"/>
      <dgm:spPr/>
    </dgm:pt>
    <dgm:pt modelId="{0017BD56-A4D8-434A-B113-C316BDC11A36}" type="pres">
      <dgm:prSet presAssocID="{55AE0547-436C-4357-8895-DC743A165DD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7C1A68D-008D-42E1-9989-5678CB1417A7}" type="pres">
      <dgm:prSet presAssocID="{55AE0547-436C-4357-8895-DC743A165D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570910A-350C-4789-B1A8-5819A5703B14}" type="pres">
      <dgm:prSet presAssocID="{55AE0547-436C-4357-8895-DC743A165DDF}" presName="spaceRect" presStyleCnt="0"/>
      <dgm:spPr/>
    </dgm:pt>
    <dgm:pt modelId="{B22F4E47-A2A6-40F7-A3FA-01A140DBD936}" type="pres">
      <dgm:prSet presAssocID="{55AE0547-436C-4357-8895-DC743A165DDF}" presName="textRect" presStyleLbl="revTx" presStyleIdx="1" presStyleCnt="4">
        <dgm:presLayoutVars>
          <dgm:chMax val="1"/>
          <dgm:chPref val="1"/>
        </dgm:presLayoutVars>
      </dgm:prSet>
      <dgm:spPr/>
    </dgm:pt>
    <dgm:pt modelId="{28B92308-C1F5-4AF6-85E0-3DD07403CC73}" type="pres">
      <dgm:prSet presAssocID="{35EB88DC-52CE-429F-93E4-90149D21A07D}" presName="sibTrans" presStyleCnt="0"/>
      <dgm:spPr/>
    </dgm:pt>
    <dgm:pt modelId="{9EA0AE95-BF9D-44A5-BC69-CD79F66C6CCA}" type="pres">
      <dgm:prSet presAssocID="{E4CE3B13-114F-4D5A-8A8E-1600CB2BB945}" presName="compNode" presStyleCnt="0"/>
      <dgm:spPr/>
    </dgm:pt>
    <dgm:pt modelId="{B6B8C7ED-B072-469C-ADB4-6AF9999468EA}" type="pres">
      <dgm:prSet presAssocID="{E4CE3B13-114F-4D5A-8A8E-1600CB2BB94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EAF727-8A1D-40DE-A23D-F1C5A1F658EF}" type="pres">
      <dgm:prSet presAssocID="{E4CE3B13-114F-4D5A-8A8E-1600CB2BB9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795DC9A-D59B-45D3-9BA3-F6007B5BA12A}" type="pres">
      <dgm:prSet presAssocID="{E4CE3B13-114F-4D5A-8A8E-1600CB2BB945}" presName="spaceRect" presStyleCnt="0"/>
      <dgm:spPr/>
    </dgm:pt>
    <dgm:pt modelId="{7269A505-A35E-416A-9F58-E6DE1648006D}" type="pres">
      <dgm:prSet presAssocID="{E4CE3B13-114F-4D5A-8A8E-1600CB2BB945}" presName="textRect" presStyleLbl="revTx" presStyleIdx="2" presStyleCnt="4">
        <dgm:presLayoutVars>
          <dgm:chMax val="1"/>
          <dgm:chPref val="1"/>
        </dgm:presLayoutVars>
      </dgm:prSet>
      <dgm:spPr/>
    </dgm:pt>
    <dgm:pt modelId="{3AA80E13-579F-42A5-9646-6B76B8E48E26}" type="pres">
      <dgm:prSet presAssocID="{0C3C7E8B-4960-478F-8509-CF90464A859B}" presName="sibTrans" presStyleCnt="0"/>
      <dgm:spPr/>
    </dgm:pt>
    <dgm:pt modelId="{71C158AB-7421-452E-B538-32D77A288B84}" type="pres">
      <dgm:prSet presAssocID="{ACFDB649-4FA9-4E9C-A113-5DFEDF8CC506}" presName="compNode" presStyleCnt="0"/>
      <dgm:spPr/>
    </dgm:pt>
    <dgm:pt modelId="{6B827C75-854A-4509-92DB-8D8D8DD1D354}" type="pres">
      <dgm:prSet presAssocID="{ACFDB649-4FA9-4E9C-A113-5DFEDF8CC50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E6F2AF0-749A-49F9-85AC-5A47C5820DB2}" type="pres">
      <dgm:prSet presAssocID="{ACFDB649-4FA9-4E9C-A113-5DFEDF8CC5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AE903B8D-B8F0-42CA-B222-9588549D724E}" type="pres">
      <dgm:prSet presAssocID="{ACFDB649-4FA9-4E9C-A113-5DFEDF8CC506}" presName="spaceRect" presStyleCnt="0"/>
      <dgm:spPr/>
    </dgm:pt>
    <dgm:pt modelId="{BACA534A-0CDB-4412-9554-A6CECBF5F443}" type="pres">
      <dgm:prSet presAssocID="{ACFDB649-4FA9-4E9C-A113-5DFEDF8CC5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CFC61D-F43A-4AD8-82C5-89473F61A459}" srcId="{949ADD42-E726-421C-A532-58A13696D745}" destId="{55AE0547-436C-4357-8895-DC743A165DDF}" srcOrd="1" destOrd="0" parTransId="{672B31CF-1745-4504-A3B5-6BDA55A20328}" sibTransId="{35EB88DC-52CE-429F-93E4-90149D21A07D}"/>
    <dgm:cxn modelId="{5241FB2E-7535-4DA2-9DDF-FD99FCFF9206}" type="presOf" srcId="{55AE0547-436C-4357-8895-DC743A165DDF}" destId="{B22F4E47-A2A6-40F7-A3FA-01A140DBD936}" srcOrd="0" destOrd="0" presId="urn:microsoft.com/office/officeart/2018/5/layout/IconLeafLabelList"/>
    <dgm:cxn modelId="{6CB8F75F-F6C5-427B-A811-FA74655BF046}" srcId="{949ADD42-E726-421C-A532-58A13696D745}" destId="{ACFDB649-4FA9-4E9C-A113-5DFEDF8CC506}" srcOrd="3" destOrd="0" parTransId="{4E5575DF-B287-4C59-9BA3-42696B0ED6C0}" sibTransId="{8E67B321-4F9C-4481-9263-0991D23C4BB9}"/>
    <dgm:cxn modelId="{2C55987E-C4C1-438A-9CA0-F31119F2C5C7}" srcId="{949ADD42-E726-421C-A532-58A13696D745}" destId="{B6D24AAC-C1F5-4287-9476-F96AC5920D1F}" srcOrd="0" destOrd="0" parTransId="{AAB5A8AD-405D-4F4B-A9D8-5AF7206CD279}" sibTransId="{8CDE01B2-E913-4DE1-A82E-69E0A6BA2861}"/>
    <dgm:cxn modelId="{7740BC84-075E-4821-96E8-904B76166CFC}" srcId="{949ADD42-E726-421C-A532-58A13696D745}" destId="{E4CE3B13-114F-4D5A-8A8E-1600CB2BB945}" srcOrd="2" destOrd="0" parTransId="{AC16D947-5724-4FD2-B60D-BE045B937366}" sibTransId="{0C3C7E8B-4960-478F-8509-CF90464A859B}"/>
    <dgm:cxn modelId="{44CF99B3-1327-419F-9A5E-F2DA81ADB537}" type="presOf" srcId="{B6D24AAC-C1F5-4287-9476-F96AC5920D1F}" destId="{614E5C92-7FD8-4F8F-9E5D-B6059B92C4F0}" srcOrd="0" destOrd="0" presId="urn:microsoft.com/office/officeart/2018/5/layout/IconLeafLabelList"/>
    <dgm:cxn modelId="{B1CC0DB7-ED0F-409D-AA83-4BB1ED2734E4}" type="presOf" srcId="{ACFDB649-4FA9-4E9C-A113-5DFEDF8CC506}" destId="{BACA534A-0CDB-4412-9554-A6CECBF5F443}" srcOrd="0" destOrd="0" presId="urn:microsoft.com/office/officeart/2018/5/layout/IconLeafLabelList"/>
    <dgm:cxn modelId="{6B6CBDC8-3B29-4FC3-A8A7-C311B1E6D252}" type="presOf" srcId="{E4CE3B13-114F-4D5A-8A8E-1600CB2BB945}" destId="{7269A505-A35E-416A-9F58-E6DE1648006D}" srcOrd="0" destOrd="0" presId="urn:microsoft.com/office/officeart/2018/5/layout/IconLeafLabelList"/>
    <dgm:cxn modelId="{F6C0F2FD-758A-4835-A3DF-EBB4753A39B1}" type="presOf" srcId="{949ADD42-E726-421C-A532-58A13696D745}" destId="{A28284EB-C3AE-4AE1-A48A-6559F87BD1B9}" srcOrd="0" destOrd="0" presId="urn:microsoft.com/office/officeart/2018/5/layout/IconLeafLabelList"/>
    <dgm:cxn modelId="{221C7E49-8DDD-4C3B-9B7F-D93F015C4DF2}" type="presParOf" srcId="{A28284EB-C3AE-4AE1-A48A-6559F87BD1B9}" destId="{D41D5594-EE61-4DF7-B42E-F15FD8F0AA8F}" srcOrd="0" destOrd="0" presId="urn:microsoft.com/office/officeart/2018/5/layout/IconLeafLabelList"/>
    <dgm:cxn modelId="{7BEBED13-0159-46BB-88DD-75E1395243D3}" type="presParOf" srcId="{D41D5594-EE61-4DF7-B42E-F15FD8F0AA8F}" destId="{6289D68D-EE09-4940-88FD-2AD9825F1265}" srcOrd="0" destOrd="0" presId="urn:microsoft.com/office/officeart/2018/5/layout/IconLeafLabelList"/>
    <dgm:cxn modelId="{D8394F6C-35CB-4678-898A-ED1F8BB0EBB2}" type="presParOf" srcId="{D41D5594-EE61-4DF7-B42E-F15FD8F0AA8F}" destId="{2C41C1EA-1AEB-44FA-9B1E-FF3176C299BE}" srcOrd="1" destOrd="0" presId="urn:microsoft.com/office/officeart/2018/5/layout/IconLeafLabelList"/>
    <dgm:cxn modelId="{3759C085-15AB-4463-82A7-26025FE7245D}" type="presParOf" srcId="{D41D5594-EE61-4DF7-B42E-F15FD8F0AA8F}" destId="{C9451565-574D-4A7E-818A-4E8140F34195}" srcOrd="2" destOrd="0" presId="urn:microsoft.com/office/officeart/2018/5/layout/IconLeafLabelList"/>
    <dgm:cxn modelId="{B919FA54-387B-4DF7-94CC-B863903D5F03}" type="presParOf" srcId="{D41D5594-EE61-4DF7-B42E-F15FD8F0AA8F}" destId="{614E5C92-7FD8-4F8F-9E5D-B6059B92C4F0}" srcOrd="3" destOrd="0" presId="urn:microsoft.com/office/officeart/2018/5/layout/IconLeafLabelList"/>
    <dgm:cxn modelId="{99D399F1-6CE2-44C2-B143-0C7F02D3A650}" type="presParOf" srcId="{A28284EB-C3AE-4AE1-A48A-6559F87BD1B9}" destId="{8BD49555-4578-4F4B-9844-919C10424136}" srcOrd="1" destOrd="0" presId="urn:microsoft.com/office/officeart/2018/5/layout/IconLeafLabelList"/>
    <dgm:cxn modelId="{F868A9FD-2BAC-4F8D-AC06-28BB2D9BCC19}" type="presParOf" srcId="{A28284EB-C3AE-4AE1-A48A-6559F87BD1B9}" destId="{A4B01884-CE3E-4422-BDEF-514C04AB815C}" srcOrd="2" destOrd="0" presId="urn:microsoft.com/office/officeart/2018/5/layout/IconLeafLabelList"/>
    <dgm:cxn modelId="{0E73D458-F5C6-4790-B7A1-D5391C61C4D0}" type="presParOf" srcId="{A4B01884-CE3E-4422-BDEF-514C04AB815C}" destId="{0017BD56-A4D8-434A-B113-C316BDC11A36}" srcOrd="0" destOrd="0" presId="urn:microsoft.com/office/officeart/2018/5/layout/IconLeafLabelList"/>
    <dgm:cxn modelId="{14612640-21FE-4058-862D-59C419412980}" type="presParOf" srcId="{A4B01884-CE3E-4422-BDEF-514C04AB815C}" destId="{57C1A68D-008D-42E1-9989-5678CB1417A7}" srcOrd="1" destOrd="0" presId="urn:microsoft.com/office/officeart/2018/5/layout/IconLeafLabelList"/>
    <dgm:cxn modelId="{91FCE1FB-5464-49C0-9D50-54A2BAAA140C}" type="presParOf" srcId="{A4B01884-CE3E-4422-BDEF-514C04AB815C}" destId="{8570910A-350C-4789-B1A8-5819A5703B14}" srcOrd="2" destOrd="0" presId="urn:microsoft.com/office/officeart/2018/5/layout/IconLeafLabelList"/>
    <dgm:cxn modelId="{856761C4-95F2-435A-B6D7-DDAEBFB9F46A}" type="presParOf" srcId="{A4B01884-CE3E-4422-BDEF-514C04AB815C}" destId="{B22F4E47-A2A6-40F7-A3FA-01A140DBD936}" srcOrd="3" destOrd="0" presId="urn:microsoft.com/office/officeart/2018/5/layout/IconLeafLabelList"/>
    <dgm:cxn modelId="{A48D9786-C8C8-4109-9FE8-3EF7DEB2528E}" type="presParOf" srcId="{A28284EB-C3AE-4AE1-A48A-6559F87BD1B9}" destId="{28B92308-C1F5-4AF6-85E0-3DD07403CC73}" srcOrd="3" destOrd="0" presId="urn:microsoft.com/office/officeart/2018/5/layout/IconLeafLabelList"/>
    <dgm:cxn modelId="{F4D4C741-159E-4659-B0E9-EE7939681FBA}" type="presParOf" srcId="{A28284EB-C3AE-4AE1-A48A-6559F87BD1B9}" destId="{9EA0AE95-BF9D-44A5-BC69-CD79F66C6CCA}" srcOrd="4" destOrd="0" presId="urn:microsoft.com/office/officeart/2018/5/layout/IconLeafLabelList"/>
    <dgm:cxn modelId="{CC93DF80-EEA2-4402-B3E9-E8F7CBAF63C9}" type="presParOf" srcId="{9EA0AE95-BF9D-44A5-BC69-CD79F66C6CCA}" destId="{B6B8C7ED-B072-469C-ADB4-6AF9999468EA}" srcOrd="0" destOrd="0" presId="urn:microsoft.com/office/officeart/2018/5/layout/IconLeafLabelList"/>
    <dgm:cxn modelId="{597FD7B5-E846-4FB3-A004-6167EF39ABF2}" type="presParOf" srcId="{9EA0AE95-BF9D-44A5-BC69-CD79F66C6CCA}" destId="{91EAF727-8A1D-40DE-A23D-F1C5A1F658EF}" srcOrd="1" destOrd="0" presId="urn:microsoft.com/office/officeart/2018/5/layout/IconLeafLabelList"/>
    <dgm:cxn modelId="{CCCD9DF5-1570-4422-8EEB-2467368F4EE0}" type="presParOf" srcId="{9EA0AE95-BF9D-44A5-BC69-CD79F66C6CCA}" destId="{A795DC9A-D59B-45D3-9BA3-F6007B5BA12A}" srcOrd="2" destOrd="0" presId="urn:microsoft.com/office/officeart/2018/5/layout/IconLeafLabelList"/>
    <dgm:cxn modelId="{062D16F1-C02A-4A4C-8534-82778821F13E}" type="presParOf" srcId="{9EA0AE95-BF9D-44A5-BC69-CD79F66C6CCA}" destId="{7269A505-A35E-416A-9F58-E6DE1648006D}" srcOrd="3" destOrd="0" presId="urn:microsoft.com/office/officeart/2018/5/layout/IconLeafLabelList"/>
    <dgm:cxn modelId="{1023C876-877E-4CF6-91E8-A0A236E6908A}" type="presParOf" srcId="{A28284EB-C3AE-4AE1-A48A-6559F87BD1B9}" destId="{3AA80E13-579F-42A5-9646-6B76B8E48E26}" srcOrd="5" destOrd="0" presId="urn:microsoft.com/office/officeart/2018/5/layout/IconLeafLabelList"/>
    <dgm:cxn modelId="{2D5945AC-6675-458C-BFED-55254901176A}" type="presParOf" srcId="{A28284EB-C3AE-4AE1-A48A-6559F87BD1B9}" destId="{71C158AB-7421-452E-B538-32D77A288B84}" srcOrd="6" destOrd="0" presId="urn:microsoft.com/office/officeart/2018/5/layout/IconLeafLabelList"/>
    <dgm:cxn modelId="{782E1EF1-0B6A-4574-825F-2DD4A836DAFA}" type="presParOf" srcId="{71C158AB-7421-452E-B538-32D77A288B84}" destId="{6B827C75-854A-4509-92DB-8D8D8DD1D354}" srcOrd="0" destOrd="0" presId="urn:microsoft.com/office/officeart/2018/5/layout/IconLeafLabelList"/>
    <dgm:cxn modelId="{22DD1B25-A2F7-47D1-96B0-1FEA3963FA51}" type="presParOf" srcId="{71C158AB-7421-452E-B538-32D77A288B84}" destId="{CE6F2AF0-749A-49F9-85AC-5A47C5820DB2}" srcOrd="1" destOrd="0" presId="urn:microsoft.com/office/officeart/2018/5/layout/IconLeafLabelList"/>
    <dgm:cxn modelId="{75F933A3-5715-43F5-9849-CEE7D80EAF5D}" type="presParOf" srcId="{71C158AB-7421-452E-B538-32D77A288B84}" destId="{AE903B8D-B8F0-42CA-B222-9588549D724E}" srcOrd="2" destOrd="0" presId="urn:microsoft.com/office/officeart/2018/5/layout/IconLeafLabelList"/>
    <dgm:cxn modelId="{311C8F7F-1F31-4269-B7E2-5F2C682F2945}" type="presParOf" srcId="{71C158AB-7421-452E-B538-32D77A288B84}" destId="{BACA534A-0CDB-4412-9554-A6CECBF5F44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FE2F36-EB95-4434-B911-1D8CA0D07C2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B67B305-372D-40B2-86E4-BB0881290D96}">
      <dgm:prSet/>
      <dgm:spPr/>
      <dgm:t>
        <a:bodyPr/>
        <a:lstStyle/>
        <a:p>
          <a:pPr>
            <a:defRPr cap="all"/>
          </a:pPr>
          <a:r>
            <a:rPr lang="en-US"/>
            <a:t>For Farmers: Saves time and effort</a:t>
          </a:r>
        </a:p>
      </dgm:t>
    </dgm:pt>
    <dgm:pt modelId="{E7FD9D85-07FA-46E2-9A47-F3009B12998F}" type="parTrans" cxnId="{04BF9126-45BA-435E-B641-C15AFD8F6609}">
      <dgm:prSet/>
      <dgm:spPr/>
      <dgm:t>
        <a:bodyPr/>
        <a:lstStyle/>
        <a:p>
          <a:endParaRPr lang="en-US"/>
        </a:p>
      </dgm:t>
    </dgm:pt>
    <dgm:pt modelId="{F7380565-7040-42E3-BA0A-188329692114}" type="sibTrans" cxnId="{04BF9126-45BA-435E-B641-C15AFD8F6609}">
      <dgm:prSet/>
      <dgm:spPr/>
      <dgm:t>
        <a:bodyPr/>
        <a:lstStyle/>
        <a:p>
          <a:endParaRPr lang="en-US"/>
        </a:p>
      </dgm:t>
    </dgm:pt>
    <dgm:pt modelId="{935B9126-5A04-4488-9761-A597117E70E6}">
      <dgm:prSet/>
      <dgm:spPr/>
      <dgm:t>
        <a:bodyPr/>
        <a:lstStyle/>
        <a:p>
          <a:pPr>
            <a:defRPr cap="all"/>
          </a:pPr>
          <a:r>
            <a:rPr lang="en-US"/>
            <a:t>For Science: Advances IoT in agriculture</a:t>
          </a:r>
        </a:p>
      </dgm:t>
    </dgm:pt>
    <dgm:pt modelId="{94A713E9-DE36-4015-8073-2C7B67DAEA42}" type="parTrans" cxnId="{0E28A45E-5EE9-4006-B1A6-9794D6414AD7}">
      <dgm:prSet/>
      <dgm:spPr/>
      <dgm:t>
        <a:bodyPr/>
        <a:lstStyle/>
        <a:p>
          <a:endParaRPr lang="en-US"/>
        </a:p>
      </dgm:t>
    </dgm:pt>
    <dgm:pt modelId="{6597BFDF-504A-49C6-833E-CBE2C60D6AEE}" type="sibTrans" cxnId="{0E28A45E-5EE9-4006-B1A6-9794D6414AD7}">
      <dgm:prSet/>
      <dgm:spPr/>
      <dgm:t>
        <a:bodyPr/>
        <a:lstStyle/>
        <a:p>
          <a:endParaRPr lang="en-US"/>
        </a:p>
      </dgm:t>
    </dgm:pt>
    <dgm:pt modelId="{E6C3BAC8-407E-44F1-B8E6-2C9683760684}">
      <dgm:prSet/>
      <dgm:spPr/>
      <dgm:t>
        <a:bodyPr/>
        <a:lstStyle/>
        <a:p>
          <a:pPr>
            <a:defRPr cap="all"/>
          </a:pPr>
          <a:r>
            <a:rPr lang="en-US"/>
            <a:t>For Society: Affordable tech for sustainable farming</a:t>
          </a:r>
        </a:p>
      </dgm:t>
    </dgm:pt>
    <dgm:pt modelId="{AE7AA6A4-6D50-4F1A-9834-A063F0F818A5}" type="parTrans" cxnId="{5B64265F-7C4D-4AA0-9C5D-E06CD4DF1C91}">
      <dgm:prSet/>
      <dgm:spPr/>
      <dgm:t>
        <a:bodyPr/>
        <a:lstStyle/>
        <a:p>
          <a:endParaRPr lang="en-US"/>
        </a:p>
      </dgm:t>
    </dgm:pt>
    <dgm:pt modelId="{11674E62-5FB0-4CA6-900B-3D01D32476B3}" type="sibTrans" cxnId="{5B64265F-7C4D-4AA0-9C5D-E06CD4DF1C91}">
      <dgm:prSet/>
      <dgm:spPr/>
      <dgm:t>
        <a:bodyPr/>
        <a:lstStyle/>
        <a:p>
          <a:endParaRPr lang="en-US"/>
        </a:p>
      </dgm:t>
    </dgm:pt>
    <dgm:pt modelId="{6188F1BD-6CDC-4075-A99B-24E9904688B4}" type="pres">
      <dgm:prSet presAssocID="{F1FE2F36-EB95-4434-B911-1D8CA0D07C27}" presName="root" presStyleCnt="0">
        <dgm:presLayoutVars>
          <dgm:dir/>
          <dgm:resizeHandles val="exact"/>
        </dgm:presLayoutVars>
      </dgm:prSet>
      <dgm:spPr/>
    </dgm:pt>
    <dgm:pt modelId="{AA2165C7-E2E1-4479-8CDC-9E5F119FA014}" type="pres">
      <dgm:prSet presAssocID="{CB67B305-372D-40B2-86E4-BB0881290D96}" presName="compNode" presStyleCnt="0"/>
      <dgm:spPr/>
    </dgm:pt>
    <dgm:pt modelId="{BC330F45-02B9-446F-B1B4-45C0C4AF9B52}" type="pres">
      <dgm:prSet presAssocID="{CB67B305-372D-40B2-86E4-BB0881290D96}" presName="iconBgRect" presStyleLbl="bgShp" presStyleIdx="0" presStyleCnt="3"/>
      <dgm:spPr/>
    </dgm:pt>
    <dgm:pt modelId="{42599048-E0CD-48A0-AD67-DFF51428CD7F}" type="pres">
      <dgm:prSet presAssocID="{CB67B305-372D-40B2-86E4-BB0881290D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4FBEBA08-8EE7-4906-9176-100D7CFD99A0}" type="pres">
      <dgm:prSet presAssocID="{CB67B305-372D-40B2-86E4-BB0881290D96}" presName="spaceRect" presStyleCnt="0"/>
      <dgm:spPr/>
    </dgm:pt>
    <dgm:pt modelId="{7CD3FFE9-A319-420F-ABCE-0C7E1D63EEBD}" type="pres">
      <dgm:prSet presAssocID="{CB67B305-372D-40B2-86E4-BB0881290D96}" presName="textRect" presStyleLbl="revTx" presStyleIdx="0" presStyleCnt="3">
        <dgm:presLayoutVars>
          <dgm:chMax val="1"/>
          <dgm:chPref val="1"/>
        </dgm:presLayoutVars>
      </dgm:prSet>
      <dgm:spPr/>
    </dgm:pt>
    <dgm:pt modelId="{EEE9C3CB-28DA-4440-9ACA-0E76998B92DE}" type="pres">
      <dgm:prSet presAssocID="{F7380565-7040-42E3-BA0A-188329692114}" presName="sibTrans" presStyleCnt="0"/>
      <dgm:spPr/>
    </dgm:pt>
    <dgm:pt modelId="{43609963-67A7-471D-AF78-EF064D7046D2}" type="pres">
      <dgm:prSet presAssocID="{935B9126-5A04-4488-9761-A597117E70E6}" presName="compNode" presStyleCnt="0"/>
      <dgm:spPr/>
    </dgm:pt>
    <dgm:pt modelId="{073340D9-5DA8-4944-AB89-22F5BEAA0064}" type="pres">
      <dgm:prSet presAssocID="{935B9126-5A04-4488-9761-A597117E70E6}" presName="iconBgRect" presStyleLbl="bgShp" presStyleIdx="1" presStyleCnt="3"/>
      <dgm:spPr/>
    </dgm:pt>
    <dgm:pt modelId="{88BEBBE2-73BE-49EC-8359-17695E825061}" type="pres">
      <dgm:prSet presAssocID="{935B9126-5A04-4488-9761-A597117E70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EB89C74-6CC1-4647-8641-DEF6C4441158}" type="pres">
      <dgm:prSet presAssocID="{935B9126-5A04-4488-9761-A597117E70E6}" presName="spaceRect" presStyleCnt="0"/>
      <dgm:spPr/>
    </dgm:pt>
    <dgm:pt modelId="{F640104D-8FAB-4C0B-8A0B-3A86716BC38E}" type="pres">
      <dgm:prSet presAssocID="{935B9126-5A04-4488-9761-A597117E70E6}" presName="textRect" presStyleLbl="revTx" presStyleIdx="1" presStyleCnt="3">
        <dgm:presLayoutVars>
          <dgm:chMax val="1"/>
          <dgm:chPref val="1"/>
        </dgm:presLayoutVars>
      </dgm:prSet>
      <dgm:spPr/>
    </dgm:pt>
    <dgm:pt modelId="{78595D0F-32FF-433E-8E79-89E64E6B6C13}" type="pres">
      <dgm:prSet presAssocID="{6597BFDF-504A-49C6-833E-CBE2C60D6AEE}" presName="sibTrans" presStyleCnt="0"/>
      <dgm:spPr/>
    </dgm:pt>
    <dgm:pt modelId="{0D708F4C-A3CC-42B9-880C-68C8F2EA74E3}" type="pres">
      <dgm:prSet presAssocID="{E6C3BAC8-407E-44F1-B8E6-2C9683760684}" presName="compNode" presStyleCnt="0"/>
      <dgm:spPr/>
    </dgm:pt>
    <dgm:pt modelId="{0DD3BF97-D3D2-458B-B2F8-00BDDE6B61D7}" type="pres">
      <dgm:prSet presAssocID="{E6C3BAC8-407E-44F1-B8E6-2C9683760684}" presName="iconBgRect" presStyleLbl="bgShp" presStyleIdx="2" presStyleCnt="3"/>
      <dgm:spPr/>
    </dgm:pt>
    <dgm:pt modelId="{CF9528C9-9E65-4C92-8065-D933E1E80B42}" type="pres">
      <dgm:prSet presAssocID="{E6C3BAC8-407E-44F1-B8E6-2C96837606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6A39A18E-329E-4D37-862C-9E2861692636}" type="pres">
      <dgm:prSet presAssocID="{E6C3BAC8-407E-44F1-B8E6-2C9683760684}" presName="spaceRect" presStyleCnt="0"/>
      <dgm:spPr/>
    </dgm:pt>
    <dgm:pt modelId="{33595D9A-766F-42CF-B7BC-137C7766D841}" type="pres">
      <dgm:prSet presAssocID="{E6C3BAC8-407E-44F1-B8E6-2C96837606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BF9126-45BA-435E-B641-C15AFD8F6609}" srcId="{F1FE2F36-EB95-4434-B911-1D8CA0D07C27}" destId="{CB67B305-372D-40B2-86E4-BB0881290D96}" srcOrd="0" destOrd="0" parTransId="{E7FD9D85-07FA-46E2-9A47-F3009B12998F}" sibTransId="{F7380565-7040-42E3-BA0A-188329692114}"/>
    <dgm:cxn modelId="{0E28A45E-5EE9-4006-B1A6-9794D6414AD7}" srcId="{F1FE2F36-EB95-4434-B911-1D8CA0D07C27}" destId="{935B9126-5A04-4488-9761-A597117E70E6}" srcOrd="1" destOrd="0" parTransId="{94A713E9-DE36-4015-8073-2C7B67DAEA42}" sibTransId="{6597BFDF-504A-49C6-833E-CBE2C60D6AEE}"/>
    <dgm:cxn modelId="{5B64265F-7C4D-4AA0-9C5D-E06CD4DF1C91}" srcId="{F1FE2F36-EB95-4434-B911-1D8CA0D07C27}" destId="{E6C3BAC8-407E-44F1-B8E6-2C9683760684}" srcOrd="2" destOrd="0" parTransId="{AE7AA6A4-6D50-4F1A-9834-A063F0F818A5}" sibTransId="{11674E62-5FB0-4CA6-900B-3D01D32476B3}"/>
    <dgm:cxn modelId="{BB5757BA-212C-4DB9-9983-4423B24B89EA}" type="presOf" srcId="{F1FE2F36-EB95-4434-B911-1D8CA0D07C27}" destId="{6188F1BD-6CDC-4075-A99B-24E9904688B4}" srcOrd="0" destOrd="0" presId="urn:microsoft.com/office/officeart/2018/5/layout/IconCircleLabelList"/>
    <dgm:cxn modelId="{3FB9F8EC-5355-4425-8ECC-8D5C19F4C361}" type="presOf" srcId="{E6C3BAC8-407E-44F1-B8E6-2C9683760684}" destId="{33595D9A-766F-42CF-B7BC-137C7766D841}" srcOrd="0" destOrd="0" presId="urn:microsoft.com/office/officeart/2018/5/layout/IconCircleLabelList"/>
    <dgm:cxn modelId="{7B622FF0-7AE4-4105-8282-837F61CB0A0F}" type="presOf" srcId="{CB67B305-372D-40B2-86E4-BB0881290D96}" destId="{7CD3FFE9-A319-420F-ABCE-0C7E1D63EEBD}" srcOrd="0" destOrd="0" presId="urn:microsoft.com/office/officeart/2018/5/layout/IconCircleLabelList"/>
    <dgm:cxn modelId="{76DA74FE-41DE-4DF1-BB01-39716FCFC9DF}" type="presOf" srcId="{935B9126-5A04-4488-9761-A597117E70E6}" destId="{F640104D-8FAB-4C0B-8A0B-3A86716BC38E}" srcOrd="0" destOrd="0" presId="urn:microsoft.com/office/officeart/2018/5/layout/IconCircleLabelList"/>
    <dgm:cxn modelId="{D9CE04CD-BFBF-4D42-B360-A1470166F04F}" type="presParOf" srcId="{6188F1BD-6CDC-4075-A99B-24E9904688B4}" destId="{AA2165C7-E2E1-4479-8CDC-9E5F119FA014}" srcOrd="0" destOrd="0" presId="urn:microsoft.com/office/officeart/2018/5/layout/IconCircleLabelList"/>
    <dgm:cxn modelId="{165CF2FE-D353-4B15-902E-E6D6A5B0E853}" type="presParOf" srcId="{AA2165C7-E2E1-4479-8CDC-9E5F119FA014}" destId="{BC330F45-02B9-446F-B1B4-45C0C4AF9B52}" srcOrd="0" destOrd="0" presId="urn:microsoft.com/office/officeart/2018/5/layout/IconCircleLabelList"/>
    <dgm:cxn modelId="{CC83E211-27AB-4C1F-BED1-EE70BE1052A7}" type="presParOf" srcId="{AA2165C7-E2E1-4479-8CDC-9E5F119FA014}" destId="{42599048-E0CD-48A0-AD67-DFF51428CD7F}" srcOrd="1" destOrd="0" presId="urn:microsoft.com/office/officeart/2018/5/layout/IconCircleLabelList"/>
    <dgm:cxn modelId="{F683B7FF-79CB-409B-B34F-27BFBC92D6DF}" type="presParOf" srcId="{AA2165C7-E2E1-4479-8CDC-9E5F119FA014}" destId="{4FBEBA08-8EE7-4906-9176-100D7CFD99A0}" srcOrd="2" destOrd="0" presId="urn:microsoft.com/office/officeart/2018/5/layout/IconCircleLabelList"/>
    <dgm:cxn modelId="{3D81D452-81AA-4170-8206-CEB142018A6A}" type="presParOf" srcId="{AA2165C7-E2E1-4479-8CDC-9E5F119FA014}" destId="{7CD3FFE9-A319-420F-ABCE-0C7E1D63EEBD}" srcOrd="3" destOrd="0" presId="urn:microsoft.com/office/officeart/2018/5/layout/IconCircleLabelList"/>
    <dgm:cxn modelId="{F2A2B433-15FC-45AE-B455-939C3AAC403A}" type="presParOf" srcId="{6188F1BD-6CDC-4075-A99B-24E9904688B4}" destId="{EEE9C3CB-28DA-4440-9ACA-0E76998B92DE}" srcOrd="1" destOrd="0" presId="urn:microsoft.com/office/officeart/2018/5/layout/IconCircleLabelList"/>
    <dgm:cxn modelId="{3DCE2677-1AF9-4D9B-8E34-77F4B338BC7C}" type="presParOf" srcId="{6188F1BD-6CDC-4075-A99B-24E9904688B4}" destId="{43609963-67A7-471D-AF78-EF064D7046D2}" srcOrd="2" destOrd="0" presId="urn:microsoft.com/office/officeart/2018/5/layout/IconCircleLabelList"/>
    <dgm:cxn modelId="{0B412C99-5A05-4E97-9F5C-02E0C0B73B68}" type="presParOf" srcId="{43609963-67A7-471D-AF78-EF064D7046D2}" destId="{073340D9-5DA8-4944-AB89-22F5BEAA0064}" srcOrd="0" destOrd="0" presId="urn:microsoft.com/office/officeart/2018/5/layout/IconCircleLabelList"/>
    <dgm:cxn modelId="{FBBEE7DB-C446-4536-ABB8-870DE86B4DE5}" type="presParOf" srcId="{43609963-67A7-471D-AF78-EF064D7046D2}" destId="{88BEBBE2-73BE-49EC-8359-17695E825061}" srcOrd="1" destOrd="0" presId="urn:microsoft.com/office/officeart/2018/5/layout/IconCircleLabelList"/>
    <dgm:cxn modelId="{61276423-E68B-402F-9B61-0706D9CDF46F}" type="presParOf" srcId="{43609963-67A7-471D-AF78-EF064D7046D2}" destId="{7EB89C74-6CC1-4647-8641-DEF6C4441158}" srcOrd="2" destOrd="0" presId="urn:microsoft.com/office/officeart/2018/5/layout/IconCircleLabelList"/>
    <dgm:cxn modelId="{82D0CD34-7A68-4CF9-9492-C4C3865766F8}" type="presParOf" srcId="{43609963-67A7-471D-AF78-EF064D7046D2}" destId="{F640104D-8FAB-4C0B-8A0B-3A86716BC38E}" srcOrd="3" destOrd="0" presId="urn:microsoft.com/office/officeart/2018/5/layout/IconCircleLabelList"/>
    <dgm:cxn modelId="{AD1DE7D6-AA5C-4D12-AE11-17190838950D}" type="presParOf" srcId="{6188F1BD-6CDC-4075-A99B-24E9904688B4}" destId="{78595D0F-32FF-433E-8E79-89E64E6B6C13}" srcOrd="3" destOrd="0" presId="urn:microsoft.com/office/officeart/2018/5/layout/IconCircleLabelList"/>
    <dgm:cxn modelId="{629512AA-F144-493F-960E-10C292CC0E2F}" type="presParOf" srcId="{6188F1BD-6CDC-4075-A99B-24E9904688B4}" destId="{0D708F4C-A3CC-42B9-880C-68C8F2EA74E3}" srcOrd="4" destOrd="0" presId="urn:microsoft.com/office/officeart/2018/5/layout/IconCircleLabelList"/>
    <dgm:cxn modelId="{BBCA85BF-164A-4315-AD2F-34ED6923F2B9}" type="presParOf" srcId="{0D708F4C-A3CC-42B9-880C-68C8F2EA74E3}" destId="{0DD3BF97-D3D2-458B-B2F8-00BDDE6B61D7}" srcOrd="0" destOrd="0" presId="urn:microsoft.com/office/officeart/2018/5/layout/IconCircleLabelList"/>
    <dgm:cxn modelId="{D0615910-055C-48F1-B537-753CC200397E}" type="presParOf" srcId="{0D708F4C-A3CC-42B9-880C-68C8F2EA74E3}" destId="{CF9528C9-9E65-4C92-8065-D933E1E80B42}" srcOrd="1" destOrd="0" presId="urn:microsoft.com/office/officeart/2018/5/layout/IconCircleLabelList"/>
    <dgm:cxn modelId="{8EBCC852-3390-4EF7-B9FE-C585C1CD8F56}" type="presParOf" srcId="{0D708F4C-A3CC-42B9-880C-68C8F2EA74E3}" destId="{6A39A18E-329E-4D37-862C-9E2861692636}" srcOrd="2" destOrd="0" presId="urn:microsoft.com/office/officeart/2018/5/layout/IconCircleLabelList"/>
    <dgm:cxn modelId="{5D63BF92-8254-4DC9-AEAB-4DA62D1A65C4}" type="presParOf" srcId="{0D708F4C-A3CC-42B9-880C-68C8F2EA74E3}" destId="{33595D9A-766F-42CF-B7BC-137C7766D8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B6DD47-7FBD-4261-A2C0-30C98B6DC1B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744F06-C9B1-45B0-9F20-0EE6A7977A45}">
      <dgm:prSet/>
      <dgm:spPr/>
      <dgm:t>
        <a:bodyPr/>
        <a:lstStyle/>
        <a:p>
          <a:r>
            <a:rPr lang="en-US"/>
            <a:t>Fine-tuning sensor accuracy</a:t>
          </a:r>
        </a:p>
      </dgm:t>
    </dgm:pt>
    <dgm:pt modelId="{9964CD1E-4365-411B-8881-7023F676F914}" type="parTrans" cxnId="{01FFAEC9-B279-4DC4-AF11-8E18C95DC619}">
      <dgm:prSet/>
      <dgm:spPr/>
      <dgm:t>
        <a:bodyPr/>
        <a:lstStyle/>
        <a:p>
          <a:endParaRPr lang="en-US"/>
        </a:p>
      </dgm:t>
    </dgm:pt>
    <dgm:pt modelId="{C50C34CA-52B3-4045-AEF3-0EB951DD3D38}" type="sibTrans" cxnId="{01FFAEC9-B279-4DC4-AF11-8E18C95DC619}">
      <dgm:prSet/>
      <dgm:spPr/>
      <dgm:t>
        <a:bodyPr/>
        <a:lstStyle/>
        <a:p>
          <a:endParaRPr lang="en-US"/>
        </a:p>
      </dgm:t>
    </dgm:pt>
    <dgm:pt modelId="{189CF7DD-589C-4DAA-8E65-13AA5A0C8F6E}">
      <dgm:prSet/>
      <dgm:spPr/>
      <dgm:t>
        <a:bodyPr/>
        <a:lstStyle/>
        <a:p>
          <a:r>
            <a:rPr lang="en-US"/>
            <a:t>Ensuring long-term reliability</a:t>
          </a:r>
        </a:p>
      </dgm:t>
    </dgm:pt>
    <dgm:pt modelId="{82A57F52-C03E-4337-BDD1-03AD840EA134}" type="parTrans" cxnId="{FBC59BB6-C9A8-4A58-8B3E-241253DCFEB1}">
      <dgm:prSet/>
      <dgm:spPr/>
      <dgm:t>
        <a:bodyPr/>
        <a:lstStyle/>
        <a:p>
          <a:endParaRPr lang="en-US"/>
        </a:p>
      </dgm:t>
    </dgm:pt>
    <dgm:pt modelId="{6D4C96BE-0F85-474D-93E2-CF744AEFF76D}" type="sibTrans" cxnId="{FBC59BB6-C9A8-4A58-8B3E-241253DCFEB1}">
      <dgm:prSet/>
      <dgm:spPr/>
      <dgm:t>
        <a:bodyPr/>
        <a:lstStyle/>
        <a:p>
          <a:endParaRPr lang="en-US"/>
        </a:p>
      </dgm:t>
    </dgm:pt>
    <dgm:pt modelId="{D0CE3A3B-5E6A-4FDD-94FF-E4DCCAEE215A}">
      <dgm:prSet/>
      <dgm:spPr/>
      <dgm:t>
        <a:bodyPr/>
        <a:lstStyle/>
        <a:p>
          <a:r>
            <a:rPr lang="en-US"/>
            <a:t>Next Steps: </a:t>
          </a:r>
        </a:p>
      </dgm:t>
    </dgm:pt>
    <dgm:pt modelId="{ABE4A80C-7F4E-4E7E-9853-9A8332FAD258}" type="parTrans" cxnId="{51B49B5C-72DD-4E6F-B856-A62688CEFBFA}">
      <dgm:prSet/>
      <dgm:spPr/>
      <dgm:t>
        <a:bodyPr/>
        <a:lstStyle/>
        <a:p>
          <a:endParaRPr lang="en-US"/>
        </a:p>
      </dgm:t>
    </dgm:pt>
    <dgm:pt modelId="{2AC985D2-39DF-4582-8EB6-8ACD629FBAD3}" type="sibTrans" cxnId="{51B49B5C-72DD-4E6F-B856-A62688CEFBFA}">
      <dgm:prSet/>
      <dgm:spPr/>
      <dgm:t>
        <a:bodyPr/>
        <a:lstStyle/>
        <a:p>
          <a:endParaRPr lang="en-US"/>
        </a:p>
      </dgm:t>
    </dgm:pt>
    <dgm:pt modelId="{331E2EBC-A370-4A33-868D-64B93BB2BE57}">
      <dgm:prSet/>
      <dgm:spPr/>
      <dgm:t>
        <a:bodyPr/>
        <a:lstStyle/>
        <a:p>
          <a:r>
            <a:rPr lang="en-US"/>
            <a:t>Test with diverse plants and conditions</a:t>
          </a:r>
        </a:p>
      </dgm:t>
    </dgm:pt>
    <dgm:pt modelId="{85B36705-F997-44DA-A656-7180B757B609}" type="parTrans" cxnId="{650D50EC-A844-4BC4-84F5-89A0DEA0EBC7}">
      <dgm:prSet/>
      <dgm:spPr/>
      <dgm:t>
        <a:bodyPr/>
        <a:lstStyle/>
        <a:p>
          <a:endParaRPr lang="en-US"/>
        </a:p>
      </dgm:t>
    </dgm:pt>
    <dgm:pt modelId="{6000C9F3-DC7D-469B-B293-69300235E32E}" type="sibTrans" cxnId="{650D50EC-A844-4BC4-84F5-89A0DEA0EBC7}">
      <dgm:prSet/>
      <dgm:spPr/>
      <dgm:t>
        <a:bodyPr/>
        <a:lstStyle/>
        <a:p>
          <a:endParaRPr lang="en-US"/>
        </a:p>
      </dgm:t>
    </dgm:pt>
    <dgm:pt modelId="{918FAAB4-9C95-4A7A-87B6-62C25460E79E}">
      <dgm:prSet/>
      <dgm:spPr/>
      <dgm:t>
        <a:bodyPr/>
        <a:lstStyle/>
        <a:p>
          <a:r>
            <a:rPr lang="en-US"/>
            <a:t>Scale up for larger systems</a:t>
          </a:r>
        </a:p>
      </dgm:t>
    </dgm:pt>
    <dgm:pt modelId="{AA3551A3-79CF-4ECD-868C-0C48F1759D5A}" type="parTrans" cxnId="{D4ABB3B8-DE07-45F6-BADC-D0C0087DDBDE}">
      <dgm:prSet/>
      <dgm:spPr/>
      <dgm:t>
        <a:bodyPr/>
        <a:lstStyle/>
        <a:p>
          <a:endParaRPr lang="en-US"/>
        </a:p>
      </dgm:t>
    </dgm:pt>
    <dgm:pt modelId="{E5AE9B7C-6277-4EBA-8089-AFBFA21F7073}" type="sibTrans" cxnId="{D4ABB3B8-DE07-45F6-BADC-D0C0087DDBDE}">
      <dgm:prSet/>
      <dgm:spPr/>
      <dgm:t>
        <a:bodyPr/>
        <a:lstStyle/>
        <a:p>
          <a:endParaRPr lang="en-US"/>
        </a:p>
      </dgm:t>
    </dgm:pt>
    <dgm:pt modelId="{6CFE8F58-F827-4935-B82B-92D8A2684ACC}">
      <dgm:prSet/>
      <dgm:spPr/>
      <dgm:t>
        <a:bodyPr/>
        <a:lstStyle/>
        <a:p>
          <a:r>
            <a:rPr lang="en-US"/>
            <a:t>Explore additional features like automated lighting</a:t>
          </a:r>
        </a:p>
      </dgm:t>
    </dgm:pt>
    <dgm:pt modelId="{7FBA4D55-1D05-420C-9266-121CD73D9019}" type="parTrans" cxnId="{D85F3B3E-32EE-4F40-93EC-0155DF25B53D}">
      <dgm:prSet/>
      <dgm:spPr/>
      <dgm:t>
        <a:bodyPr/>
        <a:lstStyle/>
        <a:p>
          <a:endParaRPr lang="en-US"/>
        </a:p>
      </dgm:t>
    </dgm:pt>
    <dgm:pt modelId="{2C5058A8-DFAF-41DC-9708-D15456AD567A}" type="sibTrans" cxnId="{D85F3B3E-32EE-4F40-93EC-0155DF25B53D}">
      <dgm:prSet/>
      <dgm:spPr/>
      <dgm:t>
        <a:bodyPr/>
        <a:lstStyle/>
        <a:p>
          <a:endParaRPr lang="en-US"/>
        </a:p>
      </dgm:t>
    </dgm:pt>
    <dgm:pt modelId="{F05098C1-2996-4C81-87D7-4D2142E404C2}" type="pres">
      <dgm:prSet presAssocID="{A0B6DD47-7FBD-4261-A2C0-30C98B6DC1B3}" presName="linear" presStyleCnt="0">
        <dgm:presLayoutVars>
          <dgm:dir/>
          <dgm:animLvl val="lvl"/>
          <dgm:resizeHandles val="exact"/>
        </dgm:presLayoutVars>
      </dgm:prSet>
      <dgm:spPr/>
    </dgm:pt>
    <dgm:pt modelId="{A22A5C3E-7FC8-410A-BEC3-7C0762FC841D}" type="pres">
      <dgm:prSet presAssocID="{20744F06-C9B1-45B0-9F20-0EE6A7977A45}" presName="parentLin" presStyleCnt="0"/>
      <dgm:spPr/>
    </dgm:pt>
    <dgm:pt modelId="{ED3491E5-09F5-4907-A871-C9714149210B}" type="pres">
      <dgm:prSet presAssocID="{20744F06-C9B1-45B0-9F20-0EE6A7977A45}" presName="parentLeftMargin" presStyleLbl="node1" presStyleIdx="0" presStyleCnt="3"/>
      <dgm:spPr/>
    </dgm:pt>
    <dgm:pt modelId="{DDFE15B5-E2A6-4C29-9564-ED2044AB5D96}" type="pres">
      <dgm:prSet presAssocID="{20744F06-C9B1-45B0-9F20-0EE6A7977A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61F236-151B-414D-A600-FC037FA1FE34}" type="pres">
      <dgm:prSet presAssocID="{20744F06-C9B1-45B0-9F20-0EE6A7977A45}" presName="negativeSpace" presStyleCnt="0"/>
      <dgm:spPr/>
    </dgm:pt>
    <dgm:pt modelId="{FDC54460-3FAA-42E3-9D4F-96EF5A9627E7}" type="pres">
      <dgm:prSet presAssocID="{20744F06-C9B1-45B0-9F20-0EE6A7977A45}" presName="childText" presStyleLbl="conFgAcc1" presStyleIdx="0" presStyleCnt="3">
        <dgm:presLayoutVars>
          <dgm:bulletEnabled val="1"/>
        </dgm:presLayoutVars>
      </dgm:prSet>
      <dgm:spPr/>
    </dgm:pt>
    <dgm:pt modelId="{79E74160-9FD2-40C8-8738-0287890EEFBB}" type="pres">
      <dgm:prSet presAssocID="{C50C34CA-52B3-4045-AEF3-0EB951DD3D38}" presName="spaceBetweenRectangles" presStyleCnt="0"/>
      <dgm:spPr/>
    </dgm:pt>
    <dgm:pt modelId="{7E401A03-5569-459E-9F1E-6699FA9DCE2E}" type="pres">
      <dgm:prSet presAssocID="{189CF7DD-589C-4DAA-8E65-13AA5A0C8F6E}" presName="parentLin" presStyleCnt="0"/>
      <dgm:spPr/>
    </dgm:pt>
    <dgm:pt modelId="{191260A5-C3C4-43B9-9A04-608863792BDB}" type="pres">
      <dgm:prSet presAssocID="{189CF7DD-589C-4DAA-8E65-13AA5A0C8F6E}" presName="parentLeftMargin" presStyleLbl="node1" presStyleIdx="0" presStyleCnt="3"/>
      <dgm:spPr/>
    </dgm:pt>
    <dgm:pt modelId="{E39BA7D9-AF05-40E7-B3D8-0B553E3F2D23}" type="pres">
      <dgm:prSet presAssocID="{189CF7DD-589C-4DAA-8E65-13AA5A0C8F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3C28D6-2083-40C9-937F-37CC542A9B37}" type="pres">
      <dgm:prSet presAssocID="{189CF7DD-589C-4DAA-8E65-13AA5A0C8F6E}" presName="negativeSpace" presStyleCnt="0"/>
      <dgm:spPr/>
    </dgm:pt>
    <dgm:pt modelId="{571246BA-F00A-4A90-B2B3-5E482B20E67F}" type="pres">
      <dgm:prSet presAssocID="{189CF7DD-589C-4DAA-8E65-13AA5A0C8F6E}" presName="childText" presStyleLbl="conFgAcc1" presStyleIdx="1" presStyleCnt="3">
        <dgm:presLayoutVars>
          <dgm:bulletEnabled val="1"/>
        </dgm:presLayoutVars>
      </dgm:prSet>
      <dgm:spPr/>
    </dgm:pt>
    <dgm:pt modelId="{DD18BC73-4EF4-4EE3-940C-D1CE0BCCE1D9}" type="pres">
      <dgm:prSet presAssocID="{6D4C96BE-0F85-474D-93E2-CF744AEFF76D}" presName="spaceBetweenRectangles" presStyleCnt="0"/>
      <dgm:spPr/>
    </dgm:pt>
    <dgm:pt modelId="{FDE9AC4D-5BA6-4C8E-AC21-C4104A27B6B5}" type="pres">
      <dgm:prSet presAssocID="{D0CE3A3B-5E6A-4FDD-94FF-E4DCCAEE215A}" presName="parentLin" presStyleCnt="0"/>
      <dgm:spPr/>
    </dgm:pt>
    <dgm:pt modelId="{135EBAAE-3645-48A6-8DF6-FE026F3F207C}" type="pres">
      <dgm:prSet presAssocID="{D0CE3A3B-5E6A-4FDD-94FF-E4DCCAEE215A}" presName="parentLeftMargin" presStyleLbl="node1" presStyleIdx="1" presStyleCnt="3"/>
      <dgm:spPr/>
    </dgm:pt>
    <dgm:pt modelId="{27FC4B6E-9AD9-41F6-9255-06EA45FE836C}" type="pres">
      <dgm:prSet presAssocID="{D0CE3A3B-5E6A-4FDD-94FF-E4DCCAEE2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744589E-2021-4E41-865B-A2A2A450664D}" type="pres">
      <dgm:prSet presAssocID="{D0CE3A3B-5E6A-4FDD-94FF-E4DCCAEE215A}" presName="negativeSpace" presStyleCnt="0"/>
      <dgm:spPr/>
    </dgm:pt>
    <dgm:pt modelId="{54C5BA91-8023-4772-BB0C-03662E2100F9}" type="pres">
      <dgm:prSet presAssocID="{D0CE3A3B-5E6A-4FDD-94FF-E4DCCAEE2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E1BE135-2647-4B8B-AD8F-9E7C18278E5C}" type="presOf" srcId="{D0CE3A3B-5E6A-4FDD-94FF-E4DCCAEE215A}" destId="{135EBAAE-3645-48A6-8DF6-FE026F3F207C}" srcOrd="0" destOrd="0" presId="urn:microsoft.com/office/officeart/2005/8/layout/list1"/>
    <dgm:cxn modelId="{D85F3B3E-32EE-4F40-93EC-0155DF25B53D}" srcId="{D0CE3A3B-5E6A-4FDD-94FF-E4DCCAEE215A}" destId="{6CFE8F58-F827-4935-B82B-92D8A2684ACC}" srcOrd="2" destOrd="0" parTransId="{7FBA4D55-1D05-420C-9266-121CD73D9019}" sibTransId="{2C5058A8-DFAF-41DC-9708-D15456AD567A}"/>
    <dgm:cxn modelId="{51B49B5C-72DD-4E6F-B856-A62688CEFBFA}" srcId="{A0B6DD47-7FBD-4261-A2C0-30C98B6DC1B3}" destId="{D0CE3A3B-5E6A-4FDD-94FF-E4DCCAEE215A}" srcOrd="2" destOrd="0" parTransId="{ABE4A80C-7F4E-4E7E-9853-9A8332FAD258}" sibTransId="{2AC985D2-39DF-4582-8EB6-8ACD629FBAD3}"/>
    <dgm:cxn modelId="{41731E43-7380-4B82-ACC4-ED029E6F2B54}" type="presOf" srcId="{20744F06-C9B1-45B0-9F20-0EE6A7977A45}" destId="{DDFE15B5-E2A6-4C29-9564-ED2044AB5D96}" srcOrd="1" destOrd="0" presId="urn:microsoft.com/office/officeart/2005/8/layout/list1"/>
    <dgm:cxn modelId="{E0077855-AADA-47FA-841B-D5A014CF9EEB}" type="presOf" srcId="{A0B6DD47-7FBD-4261-A2C0-30C98B6DC1B3}" destId="{F05098C1-2996-4C81-87D7-4D2142E404C2}" srcOrd="0" destOrd="0" presId="urn:microsoft.com/office/officeart/2005/8/layout/list1"/>
    <dgm:cxn modelId="{B264398A-7BE1-43E2-AFDD-95B6EEE2B915}" type="presOf" srcId="{D0CE3A3B-5E6A-4FDD-94FF-E4DCCAEE215A}" destId="{27FC4B6E-9AD9-41F6-9255-06EA45FE836C}" srcOrd="1" destOrd="0" presId="urn:microsoft.com/office/officeart/2005/8/layout/list1"/>
    <dgm:cxn modelId="{BF82CDB0-DD8C-4CEF-9BA0-672802E52DBA}" type="presOf" srcId="{918FAAB4-9C95-4A7A-87B6-62C25460E79E}" destId="{54C5BA91-8023-4772-BB0C-03662E2100F9}" srcOrd="0" destOrd="1" presId="urn:microsoft.com/office/officeart/2005/8/layout/list1"/>
    <dgm:cxn modelId="{FBC59BB6-C9A8-4A58-8B3E-241253DCFEB1}" srcId="{A0B6DD47-7FBD-4261-A2C0-30C98B6DC1B3}" destId="{189CF7DD-589C-4DAA-8E65-13AA5A0C8F6E}" srcOrd="1" destOrd="0" parTransId="{82A57F52-C03E-4337-BDD1-03AD840EA134}" sibTransId="{6D4C96BE-0F85-474D-93E2-CF744AEFF76D}"/>
    <dgm:cxn modelId="{B0591BB8-44F8-4E63-BCF8-3390B3B4A435}" type="presOf" srcId="{6CFE8F58-F827-4935-B82B-92D8A2684ACC}" destId="{54C5BA91-8023-4772-BB0C-03662E2100F9}" srcOrd="0" destOrd="2" presId="urn:microsoft.com/office/officeart/2005/8/layout/list1"/>
    <dgm:cxn modelId="{D4ABB3B8-DE07-45F6-BADC-D0C0087DDBDE}" srcId="{D0CE3A3B-5E6A-4FDD-94FF-E4DCCAEE215A}" destId="{918FAAB4-9C95-4A7A-87B6-62C25460E79E}" srcOrd="1" destOrd="0" parTransId="{AA3551A3-79CF-4ECD-868C-0C48F1759D5A}" sibTransId="{E5AE9B7C-6277-4EBA-8089-AFBFA21F7073}"/>
    <dgm:cxn modelId="{01FFAEC9-B279-4DC4-AF11-8E18C95DC619}" srcId="{A0B6DD47-7FBD-4261-A2C0-30C98B6DC1B3}" destId="{20744F06-C9B1-45B0-9F20-0EE6A7977A45}" srcOrd="0" destOrd="0" parTransId="{9964CD1E-4365-411B-8881-7023F676F914}" sibTransId="{C50C34CA-52B3-4045-AEF3-0EB951DD3D38}"/>
    <dgm:cxn modelId="{F33B33D5-8556-491F-BDF8-63A82DCAF609}" type="presOf" srcId="{189CF7DD-589C-4DAA-8E65-13AA5A0C8F6E}" destId="{E39BA7D9-AF05-40E7-B3D8-0B553E3F2D23}" srcOrd="1" destOrd="0" presId="urn:microsoft.com/office/officeart/2005/8/layout/list1"/>
    <dgm:cxn modelId="{14F3C0D7-152C-497E-88A8-52D737F00AA1}" type="presOf" srcId="{331E2EBC-A370-4A33-868D-64B93BB2BE57}" destId="{54C5BA91-8023-4772-BB0C-03662E2100F9}" srcOrd="0" destOrd="0" presId="urn:microsoft.com/office/officeart/2005/8/layout/list1"/>
    <dgm:cxn modelId="{650D50EC-A844-4BC4-84F5-89A0DEA0EBC7}" srcId="{D0CE3A3B-5E6A-4FDD-94FF-E4DCCAEE215A}" destId="{331E2EBC-A370-4A33-868D-64B93BB2BE57}" srcOrd="0" destOrd="0" parTransId="{85B36705-F997-44DA-A656-7180B757B609}" sibTransId="{6000C9F3-DC7D-469B-B293-69300235E32E}"/>
    <dgm:cxn modelId="{95FC54F1-2E95-4EF5-965B-42C04FE8456B}" type="presOf" srcId="{189CF7DD-589C-4DAA-8E65-13AA5A0C8F6E}" destId="{191260A5-C3C4-43B9-9A04-608863792BDB}" srcOrd="0" destOrd="0" presId="urn:microsoft.com/office/officeart/2005/8/layout/list1"/>
    <dgm:cxn modelId="{94BB1EF9-F54B-4888-AE48-63562CD93839}" type="presOf" srcId="{20744F06-C9B1-45B0-9F20-0EE6A7977A45}" destId="{ED3491E5-09F5-4907-A871-C9714149210B}" srcOrd="0" destOrd="0" presId="urn:microsoft.com/office/officeart/2005/8/layout/list1"/>
    <dgm:cxn modelId="{A75F2F39-6E00-42DE-B903-F91B88622B82}" type="presParOf" srcId="{F05098C1-2996-4C81-87D7-4D2142E404C2}" destId="{A22A5C3E-7FC8-410A-BEC3-7C0762FC841D}" srcOrd="0" destOrd="0" presId="urn:microsoft.com/office/officeart/2005/8/layout/list1"/>
    <dgm:cxn modelId="{2BB4BB9F-41AC-45DF-83FA-8D0A799FE6F3}" type="presParOf" srcId="{A22A5C3E-7FC8-410A-BEC3-7C0762FC841D}" destId="{ED3491E5-09F5-4907-A871-C9714149210B}" srcOrd="0" destOrd="0" presId="urn:microsoft.com/office/officeart/2005/8/layout/list1"/>
    <dgm:cxn modelId="{E57C34C1-4BEE-4814-A1DC-14CF04ED0B94}" type="presParOf" srcId="{A22A5C3E-7FC8-410A-BEC3-7C0762FC841D}" destId="{DDFE15B5-E2A6-4C29-9564-ED2044AB5D96}" srcOrd="1" destOrd="0" presId="urn:microsoft.com/office/officeart/2005/8/layout/list1"/>
    <dgm:cxn modelId="{DAA352AF-5FAC-4A5B-8510-5C15BE060E84}" type="presParOf" srcId="{F05098C1-2996-4C81-87D7-4D2142E404C2}" destId="{1961F236-151B-414D-A600-FC037FA1FE34}" srcOrd="1" destOrd="0" presId="urn:microsoft.com/office/officeart/2005/8/layout/list1"/>
    <dgm:cxn modelId="{E4EACAF6-0B1D-42B3-9D36-4D50D8A58B1B}" type="presParOf" srcId="{F05098C1-2996-4C81-87D7-4D2142E404C2}" destId="{FDC54460-3FAA-42E3-9D4F-96EF5A9627E7}" srcOrd="2" destOrd="0" presId="urn:microsoft.com/office/officeart/2005/8/layout/list1"/>
    <dgm:cxn modelId="{E4277C70-F26A-4EE0-B2F5-2B393E4F03C3}" type="presParOf" srcId="{F05098C1-2996-4C81-87D7-4D2142E404C2}" destId="{79E74160-9FD2-40C8-8738-0287890EEFBB}" srcOrd="3" destOrd="0" presId="urn:microsoft.com/office/officeart/2005/8/layout/list1"/>
    <dgm:cxn modelId="{B37BB6A0-0CC3-42DD-B8CD-000777979DB8}" type="presParOf" srcId="{F05098C1-2996-4C81-87D7-4D2142E404C2}" destId="{7E401A03-5569-459E-9F1E-6699FA9DCE2E}" srcOrd="4" destOrd="0" presId="urn:microsoft.com/office/officeart/2005/8/layout/list1"/>
    <dgm:cxn modelId="{52FD13C9-E381-4903-9368-FBAE2AA3F9E2}" type="presParOf" srcId="{7E401A03-5569-459E-9F1E-6699FA9DCE2E}" destId="{191260A5-C3C4-43B9-9A04-608863792BDB}" srcOrd="0" destOrd="0" presId="urn:microsoft.com/office/officeart/2005/8/layout/list1"/>
    <dgm:cxn modelId="{46303F28-B8E1-4A2E-A685-DA64AA361953}" type="presParOf" srcId="{7E401A03-5569-459E-9F1E-6699FA9DCE2E}" destId="{E39BA7D9-AF05-40E7-B3D8-0B553E3F2D23}" srcOrd="1" destOrd="0" presId="urn:microsoft.com/office/officeart/2005/8/layout/list1"/>
    <dgm:cxn modelId="{FEA8071C-BADF-4F5C-9ED2-B750E07375AA}" type="presParOf" srcId="{F05098C1-2996-4C81-87D7-4D2142E404C2}" destId="{733C28D6-2083-40C9-937F-37CC542A9B37}" srcOrd="5" destOrd="0" presId="urn:microsoft.com/office/officeart/2005/8/layout/list1"/>
    <dgm:cxn modelId="{CF642F33-0F95-4449-B46A-C7B2002DA03A}" type="presParOf" srcId="{F05098C1-2996-4C81-87D7-4D2142E404C2}" destId="{571246BA-F00A-4A90-B2B3-5E482B20E67F}" srcOrd="6" destOrd="0" presId="urn:microsoft.com/office/officeart/2005/8/layout/list1"/>
    <dgm:cxn modelId="{5C513D7F-B2FF-4774-A89E-71F10190879C}" type="presParOf" srcId="{F05098C1-2996-4C81-87D7-4D2142E404C2}" destId="{DD18BC73-4EF4-4EE3-940C-D1CE0BCCE1D9}" srcOrd="7" destOrd="0" presId="urn:microsoft.com/office/officeart/2005/8/layout/list1"/>
    <dgm:cxn modelId="{5DCEAA29-8430-46C2-B0E5-B1EF4DB118F1}" type="presParOf" srcId="{F05098C1-2996-4C81-87D7-4D2142E404C2}" destId="{FDE9AC4D-5BA6-4C8E-AC21-C4104A27B6B5}" srcOrd="8" destOrd="0" presId="urn:microsoft.com/office/officeart/2005/8/layout/list1"/>
    <dgm:cxn modelId="{8890F314-6776-4E54-A224-D0DF51D1303A}" type="presParOf" srcId="{FDE9AC4D-5BA6-4C8E-AC21-C4104A27B6B5}" destId="{135EBAAE-3645-48A6-8DF6-FE026F3F207C}" srcOrd="0" destOrd="0" presId="urn:microsoft.com/office/officeart/2005/8/layout/list1"/>
    <dgm:cxn modelId="{285663D1-01E3-4952-9A4D-6AFDC64B9588}" type="presParOf" srcId="{FDE9AC4D-5BA6-4C8E-AC21-C4104A27B6B5}" destId="{27FC4B6E-9AD9-41F6-9255-06EA45FE836C}" srcOrd="1" destOrd="0" presId="urn:microsoft.com/office/officeart/2005/8/layout/list1"/>
    <dgm:cxn modelId="{885388AE-4661-4522-9993-B324A308B79B}" type="presParOf" srcId="{F05098C1-2996-4C81-87D7-4D2142E404C2}" destId="{4744589E-2021-4E41-865B-A2A2A450664D}" srcOrd="9" destOrd="0" presId="urn:microsoft.com/office/officeart/2005/8/layout/list1"/>
    <dgm:cxn modelId="{1D3924E0-F53F-4738-A41F-4E8FC46537D3}" type="presParOf" srcId="{F05098C1-2996-4C81-87D7-4D2142E404C2}" destId="{54C5BA91-8023-4772-BB0C-03662E2100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8F59D-0689-42C8-BAF3-3CDD57B23CCB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A786E-38F2-45D4-9ACB-016BAA726E95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F3385-06FE-4985-BE2E-9B5FD0A89841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Sensors Detect: pH and nutrient levels in water</a:t>
          </a:r>
        </a:p>
      </dsp:txBody>
      <dsp:txXfrm>
        <a:off x="100682" y="2684598"/>
        <a:ext cx="2370489" cy="720000"/>
      </dsp:txXfrm>
    </dsp:sp>
    <dsp:sp modelId="{991A3725-4AA7-4C42-95C3-29C7D2DD38EC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15FD6-7091-498F-8EBA-CF72CA6A5571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69D02-49B2-4E93-92D4-6F3AA7FF6BC8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Arduino Analyzes: Decides if adjustments are needed</a:t>
          </a:r>
        </a:p>
      </dsp:txBody>
      <dsp:txXfrm>
        <a:off x="2886007" y="2684598"/>
        <a:ext cx="2370489" cy="720000"/>
      </dsp:txXfrm>
    </dsp:sp>
    <dsp:sp modelId="{96CB0DE6-868A-40EA-AED5-8EFA80A2C935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6B26A-FD37-4648-8958-F716619D1A4C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608D2-653D-4C42-83ED-77CC3DD57BB5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Pumps Activate: Dispense solutions to restore balance</a:t>
          </a:r>
        </a:p>
      </dsp:txBody>
      <dsp:txXfrm>
        <a:off x="5671332" y="2684598"/>
        <a:ext cx="2370489" cy="720000"/>
      </dsp:txXfrm>
    </dsp:sp>
    <dsp:sp modelId="{4EAAA363-9D8F-4537-9699-1D2D4DD50EF6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5DA8F-0990-4F06-ACDA-BDAD5481AA93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2411D-EDBE-43FC-9ED2-0CB5E245B690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Shares: IoT displays stats in real-time</a:t>
          </a:r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070DC-5D1E-451D-806D-0C96407DC398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6E3A8-2A4C-4AAC-B031-7BCED42302C1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 EC (Electrical Conductivity) of parsley, different values were recommended but a safe value was determined to be around 1500 µS/cm. </a:t>
          </a:r>
        </a:p>
      </dsp:txBody>
      <dsp:txXfrm>
        <a:off x="0" y="2124"/>
        <a:ext cx="10515600" cy="724514"/>
      </dsp:txXfrm>
    </dsp:sp>
    <dsp:sp modelId="{6C08206A-EDA3-4AD3-A1BD-0320CD327866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4F9E9-579C-44EA-992A-891388222AB0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However, our Arduino, for some reason displayed till 1038 µS/cm. </a:t>
          </a:r>
        </a:p>
      </dsp:txBody>
      <dsp:txXfrm>
        <a:off x="0" y="726639"/>
        <a:ext cx="10515600" cy="724514"/>
      </dsp:txXfrm>
    </dsp:sp>
    <dsp:sp modelId="{0CD325FA-7E4F-4FCB-A2C7-8C462642170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5C30-4668-4D02-9855-958FC6FAB7B4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Modified it by reducing the value by 10.</a:t>
          </a:r>
        </a:p>
      </dsp:txBody>
      <dsp:txXfrm>
        <a:off x="0" y="1451154"/>
        <a:ext cx="10515600" cy="724514"/>
      </dsp:txXfrm>
    </dsp:sp>
    <dsp:sp modelId="{7082224D-4191-4ABA-94B8-2D8C443D8A56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42B0A-E62B-49F2-B630-3966988E6754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 value should be between 5.5 and 6.5</a:t>
          </a:r>
        </a:p>
      </dsp:txBody>
      <dsp:txXfrm>
        <a:off x="0" y="2175669"/>
        <a:ext cx="10515600" cy="724514"/>
      </dsp:txXfrm>
    </dsp:sp>
    <dsp:sp modelId="{FE869636-8E66-48B6-96CF-C8B067307E3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F42CB-43E8-4D20-8F38-11AE8ABCA225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hlinkClick xmlns:r="http://schemas.openxmlformats.org/officeDocument/2006/relationships" r:id="rId1"/>
            </a:rPr>
            <a:t>https://ponicslife.com/hydroponic-charts-for-fruits-and-vegetables-ph-tds-ec-cf-ppm/</a:t>
          </a:r>
          <a:endParaRPr lang="en-US" sz="2000" kern="1200"/>
        </a:p>
      </dsp:txBody>
      <dsp:txXfrm>
        <a:off x="0" y="2900183"/>
        <a:ext cx="10515600" cy="724514"/>
      </dsp:txXfrm>
    </dsp:sp>
    <dsp:sp modelId="{106214D1-7A01-414F-8AE8-5FD6E95F4D08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18E88-A37C-4A36-BEA6-F58636F80265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hlinkClick xmlns:r="http://schemas.openxmlformats.org/officeDocument/2006/relationships" r:id="rId2"/>
            </a:rPr>
            <a:t>https://extension.okstate.edu/fact-sheets/electrical-conductivity-and-ph-guide-for-hydroponics.html</a:t>
          </a:r>
          <a:endParaRPr lang="en-US" sz="2000" kern="1200"/>
        </a:p>
      </dsp:txBody>
      <dsp:txXfrm>
        <a:off x="0" y="3624698"/>
        <a:ext cx="10515600" cy="72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C9453-AC65-438E-AAF1-C91AF45E69AF}">
      <dsp:nvSpPr>
        <dsp:cNvPr id="0" name=""/>
        <dsp:cNvSpPr/>
      </dsp:nvSpPr>
      <dsp:spPr>
        <a:xfrm>
          <a:off x="1283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used ChatGPT to calibrate the sensor for us as solutions available online were not working well with our sensor </a:t>
          </a:r>
        </a:p>
      </dsp:txBody>
      <dsp:txXfrm>
        <a:off x="45271" y="1468726"/>
        <a:ext cx="2915747" cy="1413885"/>
      </dsp:txXfrm>
    </dsp:sp>
    <dsp:sp modelId="{9A848C86-F6A0-416A-9AF3-09364AE7D8FA}">
      <dsp:nvSpPr>
        <dsp:cNvPr id="0" name=""/>
        <dsp:cNvSpPr/>
      </dsp:nvSpPr>
      <dsp:spPr>
        <a:xfrm>
          <a:off x="3755938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These calculations were used along with the control solution to verify our findings. This worked the best</a:t>
          </a:r>
        </a:p>
      </dsp:txBody>
      <dsp:txXfrm>
        <a:off x="3799926" y="1468726"/>
        <a:ext cx="2915747" cy="1413885"/>
      </dsp:txXfrm>
    </dsp:sp>
    <dsp:sp modelId="{1204B797-5479-4B0F-8654-6128443B1A49}">
      <dsp:nvSpPr>
        <dsp:cNvPr id="0" name=""/>
        <dsp:cNvSpPr/>
      </dsp:nvSpPr>
      <dsp:spPr>
        <a:xfrm>
          <a:off x="7510592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value for “voltageAtpH7” was a constant that we set to 3.15.</a:t>
          </a:r>
        </a:p>
      </dsp:txBody>
      <dsp:txXfrm>
        <a:off x="7554580" y="1468726"/>
        <a:ext cx="2915747" cy="14138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9D68D-EE09-4940-88FD-2AD9825F1265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1C1EA-1AEB-44FA-9B1E-FF3176C299B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E5C92-7FD8-4F8F-9E5D-B6059B92C4F0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Automation: Minimal human input needed</a:t>
          </a:r>
        </a:p>
      </dsp:txBody>
      <dsp:txXfrm>
        <a:off x="569079" y="2644614"/>
        <a:ext cx="2072362" cy="720000"/>
      </dsp:txXfrm>
    </dsp:sp>
    <dsp:sp modelId="{0017BD56-A4D8-434A-B113-C316BDC11A36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1A68D-008D-42E1-9989-5678CB1417A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4E47-A2A6-40F7-A3FA-01A140DBD936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Precision: Accurate pH and nutrient regulation</a:t>
          </a:r>
        </a:p>
      </dsp:txBody>
      <dsp:txXfrm>
        <a:off x="3004105" y="2644614"/>
        <a:ext cx="2072362" cy="720000"/>
      </dsp:txXfrm>
    </dsp:sp>
    <dsp:sp modelId="{B6B8C7ED-B072-469C-ADB4-6AF9999468EA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AF727-8A1D-40DE-A23D-F1C5A1F658EF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9A505-A35E-416A-9F58-E6DE1648006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Connectivity: Real-time monitoring via IoT</a:t>
          </a:r>
        </a:p>
      </dsp:txBody>
      <dsp:txXfrm>
        <a:off x="5439131" y="2644614"/>
        <a:ext cx="2072362" cy="720000"/>
      </dsp:txXfrm>
    </dsp:sp>
    <dsp:sp modelId="{6B827C75-854A-4509-92DB-8D8D8DD1D354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F2AF0-749A-49F9-85AC-5A47C5820DB2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A534A-0CDB-4412-9554-A6CECBF5F443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Healthy Growth: Plants thrive with optimal conditions</a:t>
          </a:r>
        </a:p>
      </dsp:txBody>
      <dsp:txXfrm>
        <a:off x="7874157" y="2644614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30F45-02B9-446F-B1B4-45C0C4AF9B52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99048-E0CD-48A0-AD67-DFF51428CD7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3FFE9-A319-420F-ABCE-0C7E1D63EEB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For Farmers: Saves time and effort</a:t>
          </a:r>
        </a:p>
      </dsp:txBody>
      <dsp:txXfrm>
        <a:off x="75768" y="3053169"/>
        <a:ext cx="3093750" cy="720000"/>
      </dsp:txXfrm>
    </dsp:sp>
    <dsp:sp modelId="{073340D9-5DA8-4944-AB89-22F5BEAA0064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EBBE2-73BE-49EC-8359-17695E82506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104D-8FAB-4C0B-8A0B-3A86716BC38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For Science: Advances IoT in agriculture</a:t>
          </a:r>
        </a:p>
      </dsp:txBody>
      <dsp:txXfrm>
        <a:off x="3710925" y="3053169"/>
        <a:ext cx="3093750" cy="720000"/>
      </dsp:txXfrm>
    </dsp:sp>
    <dsp:sp modelId="{0DD3BF97-D3D2-458B-B2F8-00BDDE6B61D7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528C9-9E65-4C92-8065-D933E1E80B42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95D9A-766F-42CF-B7BC-137C7766D841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For Society: Affordable tech for sustainable farming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54460-3FAA-42E3-9D4F-96EF5A9627E7}">
      <dsp:nvSpPr>
        <dsp:cNvPr id="0" name=""/>
        <dsp:cNvSpPr/>
      </dsp:nvSpPr>
      <dsp:spPr>
        <a:xfrm>
          <a:off x="0" y="388129"/>
          <a:ext cx="666683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15B5-E2A6-4C29-9564-ED2044AB5D96}">
      <dsp:nvSpPr>
        <dsp:cNvPr id="0" name=""/>
        <dsp:cNvSpPr/>
      </dsp:nvSpPr>
      <dsp:spPr>
        <a:xfrm>
          <a:off x="333341" y="4369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Fine-tuning sensor accuracy</a:t>
          </a:r>
        </a:p>
      </dsp:txBody>
      <dsp:txXfrm>
        <a:off x="370808" y="41836"/>
        <a:ext cx="4591849" cy="692586"/>
      </dsp:txXfrm>
    </dsp:sp>
    <dsp:sp modelId="{571246BA-F00A-4A90-B2B3-5E482B20E67F}">
      <dsp:nvSpPr>
        <dsp:cNvPr id="0" name=""/>
        <dsp:cNvSpPr/>
      </dsp:nvSpPr>
      <dsp:spPr>
        <a:xfrm>
          <a:off x="0" y="1567490"/>
          <a:ext cx="666683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BA7D9-AF05-40E7-B3D8-0B553E3F2D23}">
      <dsp:nvSpPr>
        <dsp:cNvPr id="0" name=""/>
        <dsp:cNvSpPr/>
      </dsp:nvSpPr>
      <dsp:spPr>
        <a:xfrm>
          <a:off x="333341" y="1183730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Ensuring long-term reliability</a:t>
          </a:r>
        </a:p>
      </dsp:txBody>
      <dsp:txXfrm>
        <a:off x="370808" y="1221197"/>
        <a:ext cx="4591849" cy="692586"/>
      </dsp:txXfrm>
    </dsp:sp>
    <dsp:sp modelId="{54C5BA91-8023-4772-BB0C-03662E2100F9}">
      <dsp:nvSpPr>
        <dsp:cNvPr id="0" name=""/>
        <dsp:cNvSpPr/>
      </dsp:nvSpPr>
      <dsp:spPr>
        <a:xfrm>
          <a:off x="0" y="2746850"/>
          <a:ext cx="6666833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Test with diverse plants and conditions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Scale up for larger systems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Explore additional features like automated lighting</a:t>
          </a:r>
        </a:p>
      </dsp:txBody>
      <dsp:txXfrm>
        <a:off x="0" y="2746850"/>
        <a:ext cx="6666833" cy="2702700"/>
      </dsp:txXfrm>
    </dsp:sp>
    <dsp:sp modelId="{27FC4B6E-9AD9-41F6-9255-06EA45FE836C}">
      <dsp:nvSpPr>
        <dsp:cNvPr id="0" name=""/>
        <dsp:cNvSpPr/>
      </dsp:nvSpPr>
      <dsp:spPr>
        <a:xfrm>
          <a:off x="333341" y="2363090"/>
          <a:ext cx="4666783" cy="767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Next Steps: </a:t>
          </a:r>
        </a:p>
      </dsp:txBody>
      <dsp:txXfrm>
        <a:off x="370808" y="2400557"/>
        <a:ext cx="459184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7499-11BB-7583-A5A9-DCDF6B0B1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DC325-0634-5E8D-BAE7-799226C0C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03CF-A45F-E986-F645-AB9F3004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A3A53-2C13-842A-5230-219867E0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888E-4AD4-2E70-3EBF-71228D0A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3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B1D-CF38-1A99-DA67-4925531E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8DEBE-5D23-F5D9-F238-4A01E5B53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53729-ADE9-9309-6439-11AECF8A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FAFD-173C-5275-B7D9-B388680E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4CC7-D771-FB5B-C121-A8C83F2B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6E7B6-22AC-3787-6522-F3BECB75F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B70CB-AD50-9BCD-03C4-5494C0431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4650D-B9C5-0858-3209-4A2480F0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C505-4E2A-68D6-A7F8-CEDE28F9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22C31-7E2A-33ED-B93F-E597491D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7060-749F-66DF-3F81-D09BEFB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576D-11ED-6923-B883-C1D1E6F6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486D-FA89-F948-11E7-892A21B4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5C9C4-EE71-A7A8-CCA5-1517DEB1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AB4AF-4E5F-ABB1-B3D5-1147E21C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1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7A87-487E-89E4-2F07-E6F64A6C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A2EF-C1E6-7EC9-A02C-6FEDFB81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F9D2-DB33-FB38-583E-6245D111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A6F64-7CB5-4337-05D8-DF358FB8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B0574-CFAD-1262-6773-99986765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9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E349-D374-BA36-CA0E-681003E9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BF27-7C91-5F57-7760-C5EDB4C36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FD6AE-0C5E-61A1-5AFD-5CAF66E9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1770A-FF2F-30FC-FC05-2503D511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D1A2F-05D7-1345-7746-131EFD4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5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CC84-2B93-68ED-626A-E493C233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14BF-9817-5706-3996-6F0B815F3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32101-8799-8B56-92D2-FF798E57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CB944-B031-14E7-3657-9C15C1DA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8C14-377C-176C-A57D-C590BBD2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37DB8-397E-0C1A-4784-DB0A1B7E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7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4607-AF84-E0CB-0A47-19AFB1A0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80BA-3922-232E-486F-2D1738C4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3894E-C328-6239-6CF4-8A6165FEB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93993-06C0-6342-43EE-1A614726F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6A8C8-A3CA-635D-B7FA-681C3D945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6726A-D9F2-B250-7530-9DC7E519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314B0-A125-2FA7-66B7-2A845319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9F289-ED79-DFF6-6FA0-8C192898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9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D113-C223-EFBD-B732-35BF9F3C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FED04-5E6C-4220-6E32-DEBF2DAF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4A356-AB23-491C-012D-22606F0A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C9C82-4269-0545-A8C9-008689DE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1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3344A-F8B1-ED28-A236-CFB3E1F6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6431-3100-1053-F0CA-E704CB5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03F5C-8485-BD25-DDBE-7F77A1F0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5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DC3D-9AD9-0563-8FBA-248F410D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F667D-53AA-636A-2810-7048E436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8EFFC-7273-EBD1-51AD-5118BD445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45C5C-CD94-15AE-9218-819A6B3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B3F50-EB2B-8C99-74CC-4EBEBCCA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98C5D-0C10-1CE2-AB92-BF9FA47E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4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BFC5-9384-B41B-E681-D183E4D1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3B4E6-49D8-B9A0-A6AE-3202CA974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5ABD-1584-86DA-D06A-704A9FAFC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5C8C4-5EAB-23AC-978F-3833A0BB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96456-8420-9CCE-0BBD-202EBBC6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F4C9C-1703-1613-96AA-B4B5F410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1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0F475-3532-57B4-5900-84CC90E3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BE314-F046-CF78-CE5F-335226F9B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5488-2B8F-4EA3-7654-C7F53BA94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14CDA7-B8DC-4A20-B913-0655343719A6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93B2-4B7A-65F2-41C4-2F480A9D2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F09C3-8464-2A6D-1725-90CEC0AAD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1E387-5AC3-483D-A69D-D13D6C1D4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Rice Grain">
            <a:extLst>
              <a:ext uri="{FF2B5EF4-FFF2-40B4-BE49-F238E27FC236}">
                <a16:creationId xmlns:a16="http://schemas.microsoft.com/office/drawing/2014/main" id="{EDF8A7A8-7397-E6B7-489C-540128A02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EC799-A982-8035-3079-DEC9619F9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Revolutionizing Indoor Farming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DFFC6-8735-11C7-91D1-1E5301E8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3205213"/>
            <a:ext cx="5449479" cy="292387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Introducing the Autonomous Indoor Farming Platform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 smarter way to grow plants using technology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By: Abdullah Ahmad, Nil </a:t>
            </a:r>
            <a:r>
              <a:rPr lang="en-US" dirty="0" err="1">
                <a:solidFill>
                  <a:srgbClr val="FFFFFF"/>
                </a:solidFill>
              </a:rPr>
              <a:t>Boyraz</a:t>
            </a:r>
            <a:r>
              <a:rPr lang="en-US" dirty="0">
                <a:solidFill>
                  <a:srgbClr val="FFFFFF"/>
                </a:solidFill>
              </a:rPr>
              <a:t>, Sadia Waheed, </a:t>
            </a:r>
            <a:r>
              <a:rPr lang="en-US" dirty="0" err="1">
                <a:solidFill>
                  <a:srgbClr val="FFFFFF"/>
                </a:solidFill>
              </a:rPr>
              <a:t>Eray</a:t>
            </a:r>
            <a:r>
              <a:rPr lang="en-US" dirty="0">
                <a:solidFill>
                  <a:srgbClr val="FFFFFF"/>
                </a:solidFill>
              </a:rPr>
              <a:t> Elvan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Supervisor: </a:t>
            </a:r>
            <a:r>
              <a:rPr lang="en-US" dirty="0" err="1">
                <a:solidFill>
                  <a:srgbClr val="FFFFFF"/>
                </a:solidFill>
              </a:rPr>
              <a:t>Melih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Türkseven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DCD3F-5589-61FC-FBFE-066313C3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Calibrating the EC sensor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97AE79E-30D9-69CB-A8EA-4F5B669AB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328743"/>
            <a:ext cx="10843065" cy="18433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A273-A76C-7DAB-624D-DEC02E55D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5304" y="4018143"/>
            <a:ext cx="5549111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We again used ChatGPT for this as online guides were not suitable for our sensor model.</a:t>
            </a:r>
          </a:p>
          <a:p>
            <a:r>
              <a:rPr lang="en-US" sz="1300" dirty="0">
                <a:solidFill>
                  <a:schemeClr val="bg1"/>
                </a:solidFill>
              </a:rPr>
              <a:t>An image of the sensor was provided to GPT, and it was able to identify the model and provide accurate calculations</a:t>
            </a:r>
          </a:p>
          <a:p>
            <a:r>
              <a:rPr lang="en-US" sz="1300" dirty="0">
                <a:solidFill>
                  <a:schemeClr val="bg1"/>
                </a:solidFill>
              </a:rPr>
              <a:t>The reading was reduced by a scale of 10 as the reading from the Arduino was capped around 1038 µS/cm. </a:t>
            </a:r>
          </a:p>
          <a:p>
            <a:r>
              <a:rPr lang="en-US" sz="1300" dirty="0">
                <a:solidFill>
                  <a:schemeClr val="bg1"/>
                </a:solidFill>
              </a:rPr>
              <a:t>The placeholder adjustment was used during our calibration with bottled water to achieve the correct EC value. This calculation even worked in our final tests</a:t>
            </a:r>
          </a:p>
        </p:txBody>
      </p:sp>
    </p:spTree>
    <p:extLst>
      <p:ext uri="{BB962C8B-B14F-4D97-AF65-F5344CB8AC3E}">
        <p14:creationId xmlns:p14="http://schemas.microsoft.com/office/powerpoint/2010/main" val="122179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D683-534C-CB12-708E-BDD33BAD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We Achieved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E4BEA5C4-FF45-C8BE-C2F8-25441DBFA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2845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8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4DFDD6B-B7E1-A504-D2FE-99FBC6B69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8630"/>
            <a:ext cx="11277600" cy="59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0EDF4-8ECF-6F34-1C81-4574FE8E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Issues with the pH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D319-06C9-7A08-C04E-9107713FE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Variance in data is not fixed</a:t>
            </a:r>
          </a:p>
          <a:p>
            <a:r>
              <a:rPr lang="en-US" sz="1800" dirty="0"/>
              <a:t>Right chart shows low variance</a:t>
            </a:r>
          </a:p>
          <a:p>
            <a:r>
              <a:rPr lang="en-US" sz="1800" dirty="0"/>
              <a:t>Left chart shows high variance</a:t>
            </a:r>
          </a:p>
          <a:p>
            <a:r>
              <a:rPr lang="en-US" sz="1800" dirty="0"/>
              <a:t>Reading (with variance) Is not constant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48B8F-0F15-C4CA-43D1-96B7F08A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148915"/>
            <a:ext cx="5481509" cy="264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61384-385E-9565-95AC-8A1390C1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159597"/>
            <a:ext cx="5523082" cy="26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BD586-3171-D00A-DC5F-B29A377E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Impact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ext Placeholder 2">
            <a:extLst>
              <a:ext uri="{FF2B5EF4-FFF2-40B4-BE49-F238E27FC236}">
                <a16:creationId xmlns:a16="http://schemas.microsoft.com/office/drawing/2014/main" id="{47B08D46-B860-236D-F615-73004EAF0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52469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713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A8B94-65BD-8226-FD81-8B517C49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and Future Goals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3AE64BC-603E-76C7-9030-5FEBCF416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73791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90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25406-D05B-B5C2-FBBB-5B845F00E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73C69-4990-D44F-6142-C742DBC3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/>
              <a:t>Let’s reimagine farming together!</a:t>
            </a:r>
          </a:p>
          <a:p>
            <a:pPr algn="r"/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86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C345C-5E1E-F7A0-6110-BDF3F832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685A9-11EF-1434-1E85-AC48F1B3A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1604" y="1676400"/>
            <a:ext cx="5638796" cy="3505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Traditional hydroponics is labor-intensive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Manual checks for pH and nutrients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Time-consuming and prone to errors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Deep Water Culture (DWC) lacks automation</a:t>
            </a:r>
          </a:p>
          <a:p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Small farmers and hobbyists need a simpler, automated solution</a:t>
            </a:r>
          </a:p>
        </p:txBody>
      </p:sp>
    </p:spTree>
    <p:extLst>
      <p:ext uri="{BB962C8B-B14F-4D97-AF65-F5344CB8AC3E}">
        <p14:creationId xmlns:p14="http://schemas.microsoft.com/office/powerpoint/2010/main" val="362998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wo hikers cheering on rock in alpine scenery">
            <a:extLst>
              <a:ext uri="{FF2B5EF4-FFF2-40B4-BE49-F238E27FC236}">
                <a16:creationId xmlns:a16="http://schemas.microsoft.com/office/drawing/2014/main" id="{DE9EECC9-5665-D227-9D52-7097318A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b="203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0CD6B-8D10-E2FA-1859-1F40D5FF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Our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7BF33-CC59-9109-9B7F-4AD97FFC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5375" y="557189"/>
            <a:ext cx="5158424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 a fully autonomous hydroponic system</a:t>
            </a:r>
          </a:p>
          <a:p>
            <a:r>
              <a:rPr lang="en-US" dirty="0">
                <a:solidFill>
                  <a:srgbClr val="FFFFFF"/>
                </a:solidFill>
              </a:rPr>
              <a:t>Self-regulates pH and nutrients</a:t>
            </a:r>
          </a:p>
          <a:p>
            <a:r>
              <a:rPr lang="en-US" dirty="0">
                <a:solidFill>
                  <a:srgbClr val="FFFFFF"/>
                </a:solidFill>
              </a:rPr>
              <a:t>Monitors remotely via IoT </a:t>
            </a:r>
          </a:p>
          <a:p>
            <a:r>
              <a:rPr lang="en-US" dirty="0">
                <a:solidFill>
                  <a:srgbClr val="FFFFFF"/>
                </a:solidFill>
              </a:rPr>
              <a:t>Minimal human intervention</a:t>
            </a:r>
          </a:p>
          <a:p>
            <a:r>
              <a:rPr lang="en-US" dirty="0">
                <a:solidFill>
                  <a:srgbClr val="FFFFFF"/>
                </a:solidFill>
              </a:rPr>
              <a:t>Affordable for small-scale use</a:t>
            </a:r>
          </a:p>
        </p:txBody>
      </p:sp>
    </p:spTree>
    <p:extLst>
      <p:ext uri="{BB962C8B-B14F-4D97-AF65-F5344CB8AC3E}">
        <p14:creationId xmlns:p14="http://schemas.microsoft.com/office/powerpoint/2010/main" val="139901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1665-BB6B-18E7-ADC5-C83342EF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The Technology Behind the Magic</a:t>
            </a:r>
          </a:p>
        </p:txBody>
      </p:sp>
      <p:pic>
        <p:nvPicPr>
          <p:cNvPr id="5" name="Picture 4" descr="Glowing circuit board">
            <a:extLst>
              <a:ext uri="{FF2B5EF4-FFF2-40B4-BE49-F238E27FC236}">
                <a16:creationId xmlns:a16="http://schemas.microsoft.com/office/drawing/2014/main" id="{2E6FB1DA-B58D-E251-1886-6DEAD3DD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88" r="13474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1C617-7E17-BB4C-B4F8-E8AC8D34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Key Components</a:t>
            </a:r>
          </a:p>
          <a:p>
            <a:r>
              <a:rPr lang="en-US" sz="2000"/>
              <a:t>Sensors: Measure pH and nutrient levels</a:t>
            </a:r>
          </a:p>
          <a:p>
            <a:r>
              <a:rPr lang="en-US" sz="2000"/>
              <a:t>Microcontrollers: Arduino Uno for automation, ESP8266 for IoT</a:t>
            </a:r>
          </a:p>
          <a:p>
            <a:r>
              <a:rPr lang="en-US" sz="2000"/>
              <a:t>Pumps: Adjust pH and nutrient levels automatically</a:t>
            </a:r>
          </a:p>
          <a:p>
            <a:r>
              <a:rPr lang="en-US" sz="2000"/>
              <a:t>IoT Integration: Real-time and historic sensor data on your device</a:t>
            </a:r>
          </a:p>
        </p:txBody>
      </p:sp>
    </p:spTree>
    <p:extLst>
      <p:ext uri="{BB962C8B-B14F-4D97-AF65-F5344CB8AC3E}">
        <p14:creationId xmlns:p14="http://schemas.microsoft.com/office/powerpoint/2010/main" val="329173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8D35A-4F78-A6BD-463F-DD674BE1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It Works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69FE7AE6-74A2-A79E-6087-BA3B39F5E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9340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64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8496EC85-1BFD-AB2E-FE7D-8950B55F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5" b="58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46CD3-1A84-138B-D59B-D67B950D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Our setup</a:t>
            </a:r>
          </a:p>
        </p:txBody>
      </p:sp>
    </p:spTree>
    <p:extLst>
      <p:ext uri="{BB962C8B-B14F-4D97-AF65-F5344CB8AC3E}">
        <p14:creationId xmlns:p14="http://schemas.microsoft.com/office/powerpoint/2010/main" val="250534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E9C16-2C6D-48B3-09F5-13310896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schematic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75A41B73-25ED-66C0-CB60-E38520A1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57670"/>
            <a:ext cx="5536001" cy="52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5E2B-CE32-A5C0-B7D7-493F09B2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Thresholds for the EC and pH</a:t>
            </a:r>
            <a:endParaRPr lang="en-US" dirty="0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A12665D2-4F13-8E9A-0CAC-6EB0A37F4E2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2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B2F8650A-992A-D46D-2EAF-1E7DD389A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9947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635220-B009-1ED0-D86C-91D7971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the pH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89D0E-1E2B-40C8-454F-3FB9CA023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25625"/>
            <a:ext cx="613495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534</Words>
  <Application>Microsoft Office PowerPoint</Application>
  <PresentationFormat>Widescreen</PresentationFormat>
  <Paragraphs>70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Revolutionizing Indoor Farming</vt:lpstr>
      <vt:lpstr>The Big Problem</vt:lpstr>
      <vt:lpstr>Our Vision</vt:lpstr>
      <vt:lpstr>The Technology Behind the Magic</vt:lpstr>
      <vt:lpstr>How It Works</vt:lpstr>
      <vt:lpstr>Our setup</vt:lpstr>
      <vt:lpstr>Our schematic </vt:lpstr>
      <vt:lpstr>Thresholds for the EC and pH</vt:lpstr>
      <vt:lpstr>Calibrating the pH sensor</vt:lpstr>
      <vt:lpstr>Calibrating the EC sensor</vt:lpstr>
      <vt:lpstr>What We Achieved</vt:lpstr>
      <vt:lpstr>PowerPoint Presentation</vt:lpstr>
      <vt:lpstr>Issues with the pH sensor</vt:lpstr>
      <vt:lpstr>The Impact</vt:lpstr>
      <vt:lpstr>Challenges and Future Goals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Ahmad</dc:creator>
  <cp:lastModifiedBy>Abdullah Ahmad</cp:lastModifiedBy>
  <cp:revision>30</cp:revision>
  <dcterms:created xsi:type="dcterms:W3CDTF">2025-01-04T22:09:15Z</dcterms:created>
  <dcterms:modified xsi:type="dcterms:W3CDTF">2025-01-14T00:41:19Z</dcterms:modified>
</cp:coreProperties>
</file>